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7" r:id="rId6"/>
    <p:sldId id="320" r:id="rId7"/>
    <p:sldId id="308" r:id="rId8"/>
    <p:sldId id="335" r:id="rId9"/>
    <p:sldId id="336" r:id="rId10"/>
    <p:sldId id="337" r:id="rId11"/>
    <p:sldId id="321" r:id="rId12"/>
    <p:sldId id="322" r:id="rId13"/>
    <p:sldId id="338" r:id="rId14"/>
    <p:sldId id="339" r:id="rId15"/>
    <p:sldId id="340" r:id="rId16"/>
    <p:sldId id="341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18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0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3" autoAdjust="0"/>
    <p:restoredTop sz="94598" autoAdjust="0"/>
  </p:normalViewPr>
  <p:slideViewPr>
    <p:cSldViewPr snapToGrid="0">
      <p:cViewPr varScale="1">
        <p:scale>
          <a:sx n="80" d="100"/>
          <a:sy n="80" d="100"/>
        </p:scale>
        <p:origin x="4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4B13DD-DD5C-4D7B-A7B2-0D291A4458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9B4A-D4B6-41DC-B4BA-A16F4A7EAB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DD508-762E-4A56-8057-6F3E893FE061}" type="datetimeFigureOut">
              <a:rPr lang="en-US" smtClean="0"/>
              <a:t>11/18/2023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62FF-2BD0-42CC-81E0-E211BE360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7ECB1-26BD-4C91-A134-EC6F2CC72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E5E4-E7AD-46D7-82A6-8E6D0CE60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8T03:49:46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15378 7340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8T03:49:4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15378 8758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9CD52-EA80-42E8-964B-0DC3907FFC08}" type="datetimeFigureOut">
              <a:rPr lang="en-US" smtClean="0"/>
              <a:t>11/18/2023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5DD2-187C-450F-BB87-F62B9ADB0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4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60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05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55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51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08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28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16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39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1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21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57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10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28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74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6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4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09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11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1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95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0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A036E-555E-452E-A03E-C23B0204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22D41B-79E8-48CF-B2C1-81682892F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C39C16-6EA8-4E23-96CD-35016A14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349EA7-4C35-41B7-ADAE-D5A8A2B6B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BB9AE5-B3F9-4910-8739-DCBEE4532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E19069-8C91-4A11-ABFB-54DACDBF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DFCC9E4-D2C1-4336-ADFB-27826CD05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F74E023-C0D5-41E7-919F-5C8B489C6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DFEFE027-FE1B-489A-A696-4FD8C4E65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3DB0FA80-1E07-4384-94AE-AC639E42F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99C1CF62-099A-440A-BEFC-058944B908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178">
            <a:extLst>
              <a:ext uri="{FF2B5EF4-FFF2-40B4-BE49-F238E27FC236}">
                <a16:creationId xmlns:a16="http://schemas.microsoft.com/office/drawing/2014/main" id="{D233886F-CB8B-488F-AC80-91A3C6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6" name="Footer Placeholder 179">
            <a:extLst>
              <a:ext uri="{FF2B5EF4-FFF2-40B4-BE49-F238E27FC236}">
                <a16:creationId xmlns:a16="http://schemas.microsoft.com/office/drawing/2014/main" id="{31C750C1-1A40-46E0-B48D-F1D78058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8FDDDBE7-8A2B-4ABD-AA8A-56DAFD0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4A3771-4C60-4CFE-8E9E-37289AB0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4" name="Graphic 185">
              <a:extLst>
                <a:ext uri="{FF2B5EF4-FFF2-40B4-BE49-F238E27FC236}">
                  <a16:creationId xmlns:a16="http://schemas.microsoft.com/office/drawing/2014/main" id="{82CA434A-3484-456D-AE0D-D55E9CAB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07C719-43F0-4665-8018-8838DD423DA7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5E6BE1-0377-492E-8C35-C9751467B640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A539B71-0508-4FCA-9C39-AEC6A2EA9991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5469B1-9998-4419-9D88-48A73CF4B76B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D09A9A1-8B7A-428A-825F-54D38DDB316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185">
              <a:extLst>
                <a:ext uri="{FF2B5EF4-FFF2-40B4-BE49-F238E27FC236}">
                  <a16:creationId xmlns:a16="http://schemas.microsoft.com/office/drawing/2014/main" id="{D4D999BA-0F0D-4C71-9EBD-B63A0BEAD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E4F78B-7D0A-4A9C-8A51-279A4EE29834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979898-184B-4CB1-A3A0-FD02604EAD01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5087BF-15DB-40DB-AFFA-F8401659A2F7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6290F3-DCED-4500-B758-5F184B3CEF17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7E19E5-76ED-4A38-BB6F-CBF416DA8A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88BAEF-9B22-4B78-838B-7DC11C0EA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0212D7-7787-4FFC-B8D9-35F729D18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577D49-4464-484D-8792-C20C8556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F06135-5FEE-41FD-9B18-A0441D2A7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AEB7B2-43A7-459D-9CFA-1C75B3351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095D62-486F-47DD-A58F-7F4BE6617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A4FD0935-8B36-453D-B28E-23C060B3E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FD196DEF-9124-464A-BE20-4F758F4E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103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A0F85BB1-4795-429F-8AC3-DACE25FEB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103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68F13C61-FEA2-4F84-ADB4-B072944A1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2520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0931B5D4-0C97-40D5-93AF-A0CA590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2520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57C721C7-54E7-4F91-AC64-A6CB4A58FB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4937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6F350A6E-AE98-42CD-9742-7F116F9AF6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4937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Date Placeholder 178">
            <a:extLst>
              <a:ext uri="{FF2B5EF4-FFF2-40B4-BE49-F238E27FC236}">
                <a16:creationId xmlns:a16="http://schemas.microsoft.com/office/drawing/2014/main" id="{C04F291D-0D54-49CD-9169-A039D45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5" name="Footer Placeholder 179">
            <a:extLst>
              <a:ext uri="{FF2B5EF4-FFF2-40B4-BE49-F238E27FC236}">
                <a16:creationId xmlns:a16="http://schemas.microsoft.com/office/drawing/2014/main" id="{0625F097-2116-4450-AC09-0BB7311D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180">
            <a:extLst>
              <a:ext uri="{FF2B5EF4-FFF2-40B4-BE49-F238E27FC236}">
                <a16:creationId xmlns:a16="http://schemas.microsoft.com/office/drawing/2014/main" id="{5936DA3D-F2F0-4997-A41B-0FE9AFED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C563FF-7AA4-42A5-8F4E-9C62398C1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5" name="Graphic 185">
              <a:extLst>
                <a:ext uri="{FF2B5EF4-FFF2-40B4-BE49-F238E27FC236}">
                  <a16:creationId xmlns:a16="http://schemas.microsoft.com/office/drawing/2014/main" id="{2F57252D-B141-4A8D-A8E0-321B5580C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97FCD16-1C56-4DA4-B8C9-51BFC88A889B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7497B0E-345C-4CE9-99D5-BE1A7B8D1725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669A919-E94D-4EBD-9BEF-E0D88107D0EB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1BA1768-AECB-478D-8E11-2C1B926C1203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DC23997-45DE-4735-AC40-8284598C4E7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6" name="Graphic 185">
              <a:extLst>
                <a:ext uri="{FF2B5EF4-FFF2-40B4-BE49-F238E27FC236}">
                  <a16:creationId xmlns:a16="http://schemas.microsoft.com/office/drawing/2014/main" id="{C4D33E31-7264-4B2D-B2DD-12BE09194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6E4DFCB-D813-48EA-886A-E63C75F25516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8750DAC-820B-45EB-8027-61B308D93D68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CDEC08-9D69-429D-B9FE-8CD9D1808BA8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A1D2AF9-5184-4BCB-9C38-AED1CF745378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F345D8-C962-4DCF-9681-C4051FBDF1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72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 userDrawn="1"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 userDrawn="1"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17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0966" y="406894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89367-AA88-4B31-A223-EF3FCC73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2" y="6191250"/>
            <a:ext cx="630153" cy="666750"/>
            <a:chOff x="1" y="2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AB4B8-C106-4540-81BA-4388E2B81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0E7B3D-DBE9-40C9-9D00-F8038C4D4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9AC4BF-D84C-4F05-A8BF-A365C3B7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8835619" y="58817"/>
            <a:ext cx="3432581" cy="3293393"/>
            <a:chOff x="8759419" y="3564607"/>
            <a:chExt cx="3432581" cy="329339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E44D66-158A-482A-B586-9251844C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8A9F0-F51C-490F-8D45-3E8D5EA1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 userDrawn="1"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4A62B1-CAE6-42D4-A6BE-3615F30C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206EA771-F61C-45A0-8EF8-13E5A238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728E80-08AB-4877-9077-7BA7D8F3686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B96628-2FF8-4129-B665-45B8F45AC4CC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08F08-7E97-4B57-B5E5-A5A3E675D567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1055FF28-FC47-4F04-924F-CED73357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Graphic 212">
              <a:extLst>
                <a:ext uri="{FF2B5EF4-FFF2-40B4-BE49-F238E27FC236}">
                  <a16:creationId xmlns:a16="http://schemas.microsoft.com/office/drawing/2014/main" id="{5DF23120-2D0B-4C59-B5DB-000A7F7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6" name="Date Placeholder 10">
            <a:extLst>
              <a:ext uri="{FF2B5EF4-FFF2-40B4-BE49-F238E27FC236}">
                <a16:creationId xmlns:a16="http://schemas.microsoft.com/office/drawing/2014/main" id="{259F46E4-2349-4648-9F2A-4AAAF9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7" name="Footer Placeholder 11">
            <a:extLst>
              <a:ext uri="{FF2B5EF4-FFF2-40B4-BE49-F238E27FC236}">
                <a16:creationId xmlns:a16="http://schemas.microsoft.com/office/drawing/2014/main" id="{94E035A8-7A24-4D10-BA2D-2C532F64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6C9E9F7A-E573-4282-AF34-299574A0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CB8CCA-DED1-4DE3-8F45-36B88DD8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FA1A3B78-4096-4AA2-8788-BDE7FDE0A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89B616-117C-44BC-9166-267CB523C06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499B12-84EC-4CE5-B0F9-682651A34666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4184C6-AF68-4E37-913D-0F6FCC56F490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B98D88F3-9A0C-497C-A9DC-0567F72E5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Graphic 212">
              <a:extLst>
                <a:ext uri="{FF2B5EF4-FFF2-40B4-BE49-F238E27FC236}">
                  <a16:creationId xmlns:a16="http://schemas.microsoft.com/office/drawing/2014/main" id="{109A387A-F471-4821-B626-B6D3DA5B3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697EDD4-9B36-4B91-B543-B95495C2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5E11CADB-1F10-4CCF-89E6-AC5ED8E7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46B9E851-BF44-48B2-8234-99BA0A2F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32AFB4-A853-454F-AB81-EE2659F67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A51216-87BD-42FE-8101-AA68A199C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6055" y="633045"/>
            <a:ext cx="5177077" cy="3863063"/>
          </a:xfrm>
        </p:spPr>
        <p:txBody>
          <a:bodyPr anchor="ctr"/>
          <a:lstStyle>
            <a:lvl1pPr algn="ctr">
              <a:lnSpc>
                <a:spcPct val="100000"/>
              </a:lnSpc>
              <a:defRPr b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1A1C4A-5092-4804-8704-EA278503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BD1D4-C220-4A08-A113-47C384B7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494DD11-C4F7-488D-9B64-0D5850F9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5496C8D-0494-44FB-9F43-B3CB6B3BFD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5828" y="4669152"/>
            <a:ext cx="5177572" cy="88703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Date Placeholder 178">
            <a:extLst>
              <a:ext uri="{FF2B5EF4-FFF2-40B4-BE49-F238E27FC236}">
                <a16:creationId xmlns:a16="http://schemas.microsoft.com/office/drawing/2014/main" id="{64E5B367-78E8-464F-A44D-8C70877F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4" name="Footer Placeholder 179">
            <a:extLst>
              <a:ext uri="{FF2B5EF4-FFF2-40B4-BE49-F238E27FC236}">
                <a16:creationId xmlns:a16="http://schemas.microsoft.com/office/drawing/2014/main" id="{D4AC7E0C-0B9F-4398-B582-7326AA2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1" name="Slide Number Placeholder 180">
            <a:extLst>
              <a:ext uri="{FF2B5EF4-FFF2-40B4-BE49-F238E27FC236}">
                <a16:creationId xmlns:a16="http://schemas.microsoft.com/office/drawing/2014/main" id="{EEC40372-7268-4D4B-9ABF-A1E03F0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‹#›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7" name="Picture Placeholder 11">
            <a:extLst>
              <a:ext uri="{FF2B5EF4-FFF2-40B4-BE49-F238E27FC236}">
                <a16:creationId xmlns:a16="http://schemas.microsoft.com/office/drawing/2014/main" id="{F1071936-6A39-404B-B5EC-8FECA37E14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1" name="Picture Placeholder 11">
            <a:extLst>
              <a:ext uri="{FF2B5EF4-FFF2-40B4-BE49-F238E27FC236}">
                <a16:creationId xmlns:a16="http://schemas.microsoft.com/office/drawing/2014/main" id="{65E6D613-79CD-48DA-A78B-2844FACE6C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2" name="Picture Placeholder 11">
            <a:extLst>
              <a:ext uri="{FF2B5EF4-FFF2-40B4-BE49-F238E27FC236}">
                <a16:creationId xmlns:a16="http://schemas.microsoft.com/office/drawing/2014/main" id="{0AB7DD77-A094-4B63-9717-4D9048C8F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6" name="Picture Placeholder 11">
            <a:extLst>
              <a:ext uri="{FF2B5EF4-FFF2-40B4-BE49-F238E27FC236}">
                <a16:creationId xmlns:a16="http://schemas.microsoft.com/office/drawing/2014/main" id="{D512AEF9-E4D4-4E44-93C9-BBB675AD6BA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7" name="Text Placeholder 20">
            <a:extLst>
              <a:ext uri="{FF2B5EF4-FFF2-40B4-BE49-F238E27FC236}">
                <a16:creationId xmlns:a16="http://schemas.microsoft.com/office/drawing/2014/main" id="{87A50965-D6D5-4C85-8DFC-0E5BC15236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665296"/>
            <a:ext cx="2286000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8" name="Text Placeholder 22">
            <a:extLst>
              <a:ext uri="{FF2B5EF4-FFF2-40B4-BE49-F238E27FC236}">
                <a16:creationId xmlns:a16="http://schemas.microsoft.com/office/drawing/2014/main" id="{5EB76731-98A8-4857-9098-237F6B83F4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9" name="Text Placeholder 20">
            <a:extLst>
              <a:ext uri="{FF2B5EF4-FFF2-40B4-BE49-F238E27FC236}">
                <a16:creationId xmlns:a16="http://schemas.microsoft.com/office/drawing/2014/main" id="{3735B97D-43CA-4C18-B500-DD0C08A814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0" name="Text Placeholder 22">
            <a:extLst>
              <a:ext uri="{FF2B5EF4-FFF2-40B4-BE49-F238E27FC236}">
                <a16:creationId xmlns:a16="http://schemas.microsoft.com/office/drawing/2014/main" id="{122DEA4A-1767-466F-AA95-6973A781C2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1" name="Text Placeholder 20">
            <a:extLst>
              <a:ext uri="{FF2B5EF4-FFF2-40B4-BE49-F238E27FC236}">
                <a16:creationId xmlns:a16="http://schemas.microsoft.com/office/drawing/2014/main" id="{86017C97-AFB4-44AA-A439-C68609610E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2" name="Text Placeholder 22">
            <a:extLst>
              <a:ext uri="{FF2B5EF4-FFF2-40B4-BE49-F238E27FC236}">
                <a16:creationId xmlns:a16="http://schemas.microsoft.com/office/drawing/2014/main" id="{4B0F2A42-984B-4954-93AB-562CFC5530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3" name="Text Placeholder 20">
            <a:extLst>
              <a:ext uri="{FF2B5EF4-FFF2-40B4-BE49-F238E27FC236}">
                <a16:creationId xmlns:a16="http://schemas.microsoft.com/office/drawing/2014/main" id="{69EF6D11-7269-44E1-8E49-E99D4B1BFB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4" name="Text Placeholder 22">
            <a:extLst>
              <a:ext uri="{FF2B5EF4-FFF2-40B4-BE49-F238E27FC236}">
                <a16:creationId xmlns:a16="http://schemas.microsoft.com/office/drawing/2014/main" id="{A9F605D5-51E7-44EE-825A-7BDC49BE7E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EE6F8E7F-679D-42F0-88D7-BA75AB73A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1" name="Date Placeholder 10">
            <a:extLst>
              <a:ext uri="{FF2B5EF4-FFF2-40B4-BE49-F238E27FC236}">
                <a16:creationId xmlns:a16="http://schemas.microsoft.com/office/drawing/2014/main" id="{F9CD22CB-9DB7-4D08-90A2-83321438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42" name="Footer Placeholder 11">
            <a:extLst>
              <a:ext uri="{FF2B5EF4-FFF2-40B4-BE49-F238E27FC236}">
                <a16:creationId xmlns:a16="http://schemas.microsoft.com/office/drawing/2014/main" id="{E73B6A3D-ED70-47FE-B03E-3D568C1A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3" name="Slide Number Placeholder 12">
            <a:extLst>
              <a:ext uri="{FF2B5EF4-FFF2-40B4-BE49-F238E27FC236}">
                <a16:creationId xmlns:a16="http://schemas.microsoft.com/office/drawing/2014/main" id="{1AE4879C-133B-465E-81C4-7AF394EA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8" name="Graphic 190">
            <a:extLst>
              <a:ext uri="{FF2B5EF4-FFF2-40B4-BE49-F238E27FC236}">
                <a16:creationId xmlns:a16="http://schemas.microsoft.com/office/drawing/2014/main" id="{F71248FC-CE92-435C-87F1-74B88F23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98EBE9-5DF5-4117-BA8E-B1A9640F2A3F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EC69FB-23D9-4DB3-93B4-D8A4DAC52589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A2ACF54E-CF09-4ADF-AF42-8940A36E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AA0A99-7C77-42CE-9E71-1DCD63BF4E6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1DB661-8F52-4D08-B3A4-0CA0FB8B80EA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931018-70AF-4320-9F7B-CF7CA242091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586B07-F10A-4BBA-B002-6A9A89D3CF29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9EA06D0-1B1A-4D0F-B3C1-DC74AECBE31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91F3F0B-FC7C-403F-B034-0372ED170FE7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E1D61F7-4B69-498F-80B9-3108F4873D75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3561D3B-1436-4683-9CDF-E904A91D1F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BC0132A-DC93-4CFA-BFAD-5C13FFFE9F4E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3BECCB-954A-4356-8DB8-109763ACF1F6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22F0F9-FC02-4F7C-B1AE-90AB1ABC380D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1D23B9-698D-4047-94A4-469F74601153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990AFF-79EB-44A5-8E6F-68D78CA5A103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BC8CE23-ABF0-44A4-B651-F340EA038ECB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618B38E-8D0A-4E3D-AB2D-DCD61B3DE6A7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99691C7-B4EE-459B-B118-DB37E0D34AEE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D63978D-58CC-49E7-9755-108437FACBC2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8C2E87B-EB6B-4AEE-9462-E8883AF56940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4162CF-DBDC-4702-8BB3-28E251AFACDB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B442FDE-6724-4D51-9280-2C53DCE6CBF1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638975F-285B-44C6-B22C-F9D4825A3183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1B0C926-95B7-455C-893D-0F26D8D928FB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1D4797-4330-475F-8270-78233B3527B0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7B8B82-0B72-4ED8-9B81-34F4FFE36D0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5D9EAF9-CAEF-4FF0-9058-814B8ACBF733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D306CA-AE96-4770-AAC2-329436299FD5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862B6D5-3EEE-436C-BBBC-F1659763ED9B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2E78C8-8408-4F72-8CE4-33F4074906BC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DA04B1-3A54-49FF-9074-CB0BF5193DE0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588DD8D-4661-4483-82D6-07A669902745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27B20B-173D-4E73-BA16-6B70B039591A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4AB2BC-0366-48DE-A7BC-31B0C7FDF81C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C0462-EDF1-4DC6-B022-B9D6A4883C97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CB57D5F-1A85-4067-A884-5FF7697972BF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96A340-2E9C-4C3B-AB03-1CD09E34956E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7BFB716-CE13-4D34-BF72-03D902C777E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74C1C5-4C0C-4661-BCCF-41A5ACFE21C7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5A6027B-DD9D-4CE2-BD61-5C04290BCF4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8877B-8D92-4FC4-8A65-38968B9E324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3525F5F-F114-43F3-A9F7-261A28B24DF9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9711F-C386-4DCE-9FBF-EE6BC2C1FE35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4BAE73-7982-46FB-A57B-811E3B8F79E4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4175C9A-42C7-461B-A3DC-84B7A21771C1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F385D0-D050-42A4-898F-83C653F24C4F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FD7E539-37B2-48C9-B730-CDB7A4FCADCD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26C0AC-F299-48BD-AED7-26C5A1998D41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E478F3-0C5B-477C-819A-BF4A72B4CC5D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DE8A1B0-551E-4693-928C-BBFDAC2DE894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565C552-100C-4C0F-9727-52B462CB5777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5AF3C8-A7D3-4F7E-8297-70B16E682C87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89C4C3A-B0E7-45DB-9736-2820F1E48582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DF9AE49-EBF5-4E8B-811B-A95469060E7B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A6E6901-66E0-4614-A82A-4C8B199F313E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F4D28A-9C05-4C54-8EC3-A4AF071575B8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3432FE-A2F7-40F1-A071-5299288F21B5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0FB6A9-6497-4E63-9C82-7B0BAEB5022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159FE3-5513-4772-A657-6925C879024E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48E9D8E-3725-4460-951D-FD784F1A5725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A1AA77-CF8C-4018-A5A1-E7AA82889B35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B44DD95-1ACE-4B45-A9F7-5277F77037AA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913144-E9E6-4FF3-9830-F8CC75BA0FD1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B38853C-E3C5-43FA-B193-280C55043055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8EA362-05F8-4A48-9412-7BBAC11BA14C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86071F-7E83-4C85-9A61-81C2026DAEDB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DA9302-0D40-4468-A5DD-D042113E2366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4012E0-8F7C-4DE5-80F7-EC9FE67F8A50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2D5F08D-D985-415A-AFD2-BF4B2E33AE44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552DCF-A7DB-46EF-AB70-400B7601A95C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62A78F9-AE4E-43D9-8540-ACC05C3AFCE9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7F9892-F0B3-404B-BF30-774A0E7D064D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9711B14-C3D0-4038-9F77-4F2810AB7637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BABD95-EAA5-40A2-9BE7-9220A137524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DE9C0C-8FEB-47C6-8542-A4EE2AA550A4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E9D466-41E1-42ED-BA06-5819D8A65201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06234EB-F295-43D3-8303-50B8DF50BE70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65A7745-646B-4492-B740-D431772E0C73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32B0E9-76CF-4864-AACB-A734AB760A68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230E29-009F-49CA-BB92-73F86BD65B42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894DA4D-D2BF-472E-A609-7943EEA754A3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5980D6F-F1D0-4C25-BD24-95BAF8036A61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E745B8-6FD8-4E30-B0D8-7912083CA4A1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7C8DB3C-E614-4BE6-87F5-CA32D2A55B75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8B52997-BEA9-4CB3-A854-B3D1838ABDEB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33A5D4-5140-4C75-AC1B-357A8E14ABE0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B5D21A-EECD-4B3F-99C4-5135E8A84554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509CDAC-09A7-42A6-82B7-2F994603039F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DC9C344-3F87-4F2B-B2CE-477CCA2AF14C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83C972-4528-4FD9-9C2E-B24CB38AAD6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55C190-3D83-46E7-9393-6C1BA9856045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AF47D9-E0F4-4FBF-9A49-B35DA68BC132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8AA1DB-E111-4637-9F48-CDFCFAAFF2DE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529F9-47A4-4695-B030-A673999D19D4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DF4B72-D66C-4F6A-B4EC-0C4E1B5F8D84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5331D9-FE79-42B2-8EC6-DC0C634CEDAB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840DAEE-8157-464A-8948-78E3C30D0665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530B50C-AAB8-462D-B26D-B3391536F404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2300202-9247-4B3F-921C-53A1A1EE0A81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D84AB20-9D72-4966-B0AB-743C78D65A13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33F4E79-F105-44E6-929F-38221991F8A8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8615D19-16A8-473B-97FF-9CD54467E969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DA68BB2-B80D-4DC7-9E06-62B7C7CB341B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CE019-6A1D-4D07-9DD2-26DA83EAE648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2711B-36A2-44D5-861A-325515F1B3A2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33789-5EC0-4861-B3A6-F1F3833566B6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765877-A648-49F6-A82F-C3B1CD6F945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EE0D3F8-1149-447E-A758-6FFB952C223C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4C60FB1-2BFD-41F4-91B6-F30907BA513E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54E315F-BD6B-48F7-B642-0A0FA00A6F10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87E3B1-F721-4C81-AB9C-ED095F39666D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FE2FEEA-33F7-4909-9F95-FC2DDDFDF104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DD8031-905C-4817-BAC6-1ABE1CC54A1E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5457991-3D14-4869-83CD-94BFC24D2205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CA9119-3432-41C3-8E5C-03632F91F2DF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45319D-F9DA-40B8-BC36-E0945135A266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3375D8-F3F5-4DCF-8284-435210ED5725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C9D694E-32F3-4BB8-AC44-A4D1F0842245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1849A04-3813-404D-A26A-D71EA9E5C2B8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F7225E6-9707-4DEA-AA2A-32BF4DC04596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D33F38-9A81-4862-ABA6-D45EB1E0583A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C55B26-52B8-4804-97E8-1208419C51D2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2ED0D31-C12F-4094-8E98-B6600A35162E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FD0D47-41D7-46C9-BFC2-18F9CD6D9D9D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3F309EC-D80A-4EB6-B52F-8FB82DA7D6F3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54A0CE-91C6-42D9-9FF5-41F199BB636F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ABACA6C-A5CB-4CF3-A4AE-EA706CF3BE88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E78ADF2-5052-4A16-9639-10C563738913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D8F4523-43DA-44FA-9636-7AF8A2017629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11F429A-3257-492D-8A29-84A1D13A36A6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ECE09F-60A8-4210-93A0-A106F86E72D5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F6510AF-26CB-4C15-9721-25DAF4D11227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33FA97-3A4B-4FEC-9E4D-17709501D2CF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57C8E6-B080-484E-BC21-50304625D3C4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489747D-9419-477E-9DDC-DB0013D6C38C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6275509-2E49-4FF1-9F40-856F58B8252F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3736E0-472B-482C-928D-B5F49E4771B9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FBD502F-54A6-4808-BEAC-AC2D41D5643C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1ED3136-A06E-4DCC-88B2-3875E5743FFE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E0F6C0-6228-48B9-9CAD-C38CE231CEEA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7C3C42-11DB-4B15-B8CB-FE18C3105A2F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8886BDE-918B-4409-AAEF-72E92A4DC866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8C8E6BF-0F3A-4589-A8AF-B3714E74FDF4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DC44D30-863E-43FB-8742-44C1D9F3E531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8DB85FA-14C6-4973-A4D7-44562B42CA44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E7FE024-6E32-462A-871F-8F6B72188B3C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69BFA7E-0AB9-498B-BA39-EF3C3C5BEB21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236D4A1-FC5C-4C5E-B889-9D912A0011BB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A5D4991-8CE2-4793-A6ED-3328CA691D90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AC542D8-71BB-423D-AF81-5DE3851C896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D45D6A6-37C0-42D7-8B67-0F131703EC77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99C817A-290E-4BD1-9FAE-7AA9BFE7C3DB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DD7577-F544-4731-AC1E-4C33460CE0C1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21297F1-D0B8-4026-8CC5-221E54FDD063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4A984F3-E660-429F-AED9-04786475F634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DB17F0D-D77B-4483-9E8E-319177789665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046B41E-0F2B-4082-A3E4-5548644371A4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50BC367-3EFE-468D-9C0E-57BEEACBB42B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9888921-C8FE-4492-B32A-237D6C8F7DC1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44D46CA-77FA-4BB6-87FB-E3B22CE18FAC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2FFF28-1339-4CEC-9507-5712688B707A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7046F8D-E7F8-4947-BD15-F7C277D10455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5C1D3F5-E6A3-481D-9011-52EB6B1F4E6A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E45670-225D-440E-B5FD-B4D2F8238333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8901341-7B58-4B5C-B203-C00AC80C4AA2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721ACE4-99CD-4E6B-9A31-175DB6EFB94D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39B2D0-D432-4960-96D1-9ACE70E71B73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7922C9-5AF6-4E8E-9DB4-8F356EFD836F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F52B65-D542-4CB4-BBDA-44C1A78A81C9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61086A9-C1C4-4A2C-B6F1-5956D0261016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A397D9-9689-4FC7-ADA7-F05661CC4C54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1171A0-B1C0-438A-B262-BE014FA1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22" name="Graphic 212">
              <a:extLst>
                <a:ext uri="{FF2B5EF4-FFF2-40B4-BE49-F238E27FC236}">
                  <a16:creationId xmlns:a16="http://schemas.microsoft.com/office/drawing/2014/main" id="{14F2FEF3-50D1-40FC-B4B4-77A1F7E2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3" name="Graphic 212">
              <a:extLst>
                <a:ext uri="{FF2B5EF4-FFF2-40B4-BE49-F238E27FC236}">
                  <a16:creationId xmlns:a16="http://schemas.microsoft.com/office/drawing/2014/main" id="{BD9CE92B-22AD-4B2F-992F-14F8CEC88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3915ABD-0965-4BFC-BC2C-9614D597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FE4684E-2475-4E37-AA4F-264F7CA7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F59A320-BCCE-4552-ABEC-E6072F986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2/1/XXXXX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b="1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07C874-782B-4427-B581-0597FA74F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920" y="431611"/>
            <a:ext cx="6092054" cy="3889022"/>
          </a:xfrm>
        </p:spPr>
        <p:txBody>
          <a:bodyPr/>
          <a:lstStyle/>
          <a:p>
            <a:r>
              <a:rPr lang="en-US" dirty="0">
                <a:ea typeface="Source Sans Pro"/>
              </a:rPr>
              <a:t>Zomato</a:t>
            </a:r>
            <a:br>
              <a:rPr lang="en-US" dirty="0">
                <a:ea typeface="Source Sans Pro"/>
              </a:rPr>
            </a:br>
            <a:r>
              <a:rPr lang="en-US" dirty="0">
                <a:solidFill>
                  <a:schemeClr val="tx1">
                    <a:lumMod val="65000"/>
                  </a:schemeClr>
                </a:solidFill>
                <a:ea typeface="Source Sans Pro"/>
              </a:rPr>
              <a:t>Interaction Design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DDF89BC-6718-4D28-9005-F42DB4D8B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2" y="4441463"/>
            <a:ext cx="4941867" cy="17811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Name-KASHISH KAPOOR</a:t>
            </a:r>
          </a:p>
          <a:p>
            <a:r>
              <a:rPr lang="en-US" dirty="0">
                <a:ea typeface="Source Sans Pro"/>
              </a:rPr>
              <a:t>Registration no-12108223</a:t>
            </a:r>
          </a:p>
          <a:p>
            <a:r>
              <a:rPr lang="en-US" dirty="0">
                <a:ea typeface="Source Sans Pro"/>
              </a:rPr>
              <a:t>Section-KO363</a:t>
            </a:r>
          </a:p>
        </p:txBody>
      </p:sp>
      <p:pic>
        <p:nvPicPr>
          <p:cNvPr id="11" name="Picture Placeholder 10" descr="Colourful Biscuits ">
            <a:extLst>
              <a:ext uri="{FF2B5EF4-FFF2-40B4-BE49-F238E27FC236}">
                <a16:creationId xmlns:a16="http://schemas.microsoft.com/office/drawing/2014/main" id="{46756E01-D57B-4D2C-AA8A-8AE49DC76C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0497" y="601497"/>
            <a:ext cx="5290998" cy="5290998"/>
          </a:xfrm>
        </p:spPr>
      </p:pic>
    </p:spTree>
    <p:extLst>
      <p:ext uri="{BB962C8B-B14F-4D97-AF65-F5344CB8AC3E}">
        <p14:creationId xmlns:p14="http://schemas.microsoft.com/office/powerpoint/2010/main" val="24549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969696"/>
              </a:solidFill>
            </a:endParaRPr>
          </a:p>
        </p:txBody>
      </p:sp>
      <p:pic>
        <p:nvPicPr>
          <p:cNvPr id="2" name="Picture 1" descr="A screenshot of a survey&#10;&#10;Description automatically generated">
            <a:extLst>
              <a:ext uri="{FF2B5EF4-FFF2-40B4-BE49-F238E27FC236}">
                <a16:creationId xmlns:a16="http://schemas.microsoft.com/office/drawing/2014/main" id="{224216F0-F932-C521-49C2-8A4109C3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51568"/>
            <a:ext cx="8191500" cy="636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8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969696"/>
              </a:solidFill>
            </a:endParaRPr>
          </a:p>
        </p:txBody>
      </p:sp>
      <p:pic>
        <p:nvPicPr>
          <p:cNvPr id="3" name="Picture 2" descr="A screenshot of a survey&#10;&#10;Description automatically generated">
            <a:extLst>
              <a:ext uri="{FF2B5EF4-FFF2-40B4-BE49-F238E27FC236}">
                <a16:creationId xmlns:a16="http://schemas.microsoft.com/office/drawing/2014/main" id="{BAECCB2F-0D12-5824-FB6D-9B1DD6BF1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139562"/>
            <a:ext cx="8178800" cy="62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0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969696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BC2F8C9-637F-FAC5-94B8-1EA61A06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330021"/>
            <a:ext cx="8102600" cy="613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7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969696"/>
              </a:solidFill>
            </a:endParaRPr>
          </a:p>
        </p:txBody>
      </p:sp>
      <p:pic>
        <p:nvPicPr>
          <p:cNvPr id="2" name="Picture 1" descr="A screenshot of a survey&#10;&#10;Description automatically generated">
            <a:extLst>
              <a:ext uri="{FF2B5EF4-FFF2-40B4-BE49-F238E27FC236}">
                <a16:creationId xmlns:a16="http://schemas.microsoft.com/office/drawing/2014/main" id="{2164A976-33C5-6B9B-82B0-057AD26C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135572"/>
            <a:ext cx="8178800" cy="62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91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969696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BE81306-A130-E946-B281-9EEBCC91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216968"/>
            <a:ext cx="8280400" cy="60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4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969696"/>
              </a:solidFill>
            </a:endParaRP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A637D2-A500-7F37-6624-65675ECAC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144362"/>
            <a:ext cx="8216900" cy="63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35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969696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F3DF1E-B817-914E-15D2-183A9244B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345532"/>
            <a:ext cx="8102600" cy="61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5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969696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E0F70D4-4B9B-53A1-1554-F6EEA8137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79816"/>
            <a:ext cx="7696200" cy="60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0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969696"/>
              </a:solidFill>
            </a:endParaRP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7158110A-4229-7A58-BE55-C2BC73327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512526"/>
            <a:ext cx="7924800" cy="593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94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969696"/>
              </a:solidFill>
            </a:endParaRPr>
          </a:p>
        </p:txBody>
      </p:sp>
      <p:pic>
        <p:nvPicPr>
          <p:cNvPr id="3" name="Picture 2" descr="A screenshot of a pie chart&#10;&#10;Description automatically generated">
            <a:extLst>
              <a:ext uri="{FF2B5EF4-FFF2-40B4-BE49-F238E27FC236}">
                <a16:creationId xmlns:a16="http://schemas.microsoft.com/office/drawing/2014/main" id="{9A388A0D-0093-B6D6-9434-D34CF6D9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02548"/>
            <a:ext cx="8242300" cy="597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56F5772-7564-4881-B837-657B30A0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137325"/>
            <a:ext cx="5174041" cy="655649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Source Sans Pro"/>
              </a:rPr>
              <a:t>List Of Contents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7EFCB6-6556-43EB-AFF2-8E29AEAA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26" y="870574"/>
            <a:ext cx="5734758" cy="58609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dirty="0"/>
          </a:p>
          <a:p>
            <a:r>
              <a:rPr lang="en-US" dirty="0">
                <a:ea typeface="Source Sans Pro"/>
              </a:rPr>
              <a:t>1.Introduction to Zomato as FOOD-TECH</a:t>
            </a:r>
          </a:p>
          <a:p>
            <a:r>
              <a:rPr lang="en-US" dirty="0"/>
              <a:t>2.Problem Identified</a:t>
            </a:r>
            <a:endParaRPr lang="en-US" dirty="0">
              <a:ea typeface="Source Sans Pro"/>
            </a:endParaRPr>
          </a:p>
          <a:p>
            <a:r>
              <a:rPr lang="en-US" dirty="0"/>
              <a:t>3.Objective of app</a:t>
            </a:r>
            <a:endParaRPr lang="en-US" dirty="0">
              <a:ea typeface="Source Sans Pro"/>
            </a:endParaRPr>
          </a:p>
          <a:p>
            <a:r>
              <a:rPr lang="en-US" dirty="0"/>
              <a:t>4.Target audience of app</a:t>
            </a:r>
            <a:endParaRPr lang="en-US" dirty="0">
              <a:ea typeface="Source Sans Pro"/>
            </a:endParaRPr>
          </a:p>
          <a:p>
            <a:r>
              <a:rPr lang="en-US" dirty="0">
                <a:ea typeface="Source Sans Pro"/>
              </a:rPr>
              <a:t>5.Brainstorming</a:t>
            </a:r>
          </a:p>
          <a:p>
            <a:r>
              <a:rPr lang="en-US" dirty="0">
                <a:ea typeface="Source Sans Pro"/>
              </a:rPr>
              <a:t>6.Competitive analysis</a:t>
            </a:r>
          </a:p>
          <a:p>
            <a:r>
              <a:rPr lang="en-US" dirty="0">
                <a:ea typeface="Source Sans Pro"/>
              </a:rPr>
              <a:t>7.Survey</a:t>
            </a:r>
          </a:p>
          <a:p>
            <a:r>
              <a:rPr lang="en-US" dirty="0">
                <a:ea typeface="Source Sans Pro"/>
              </a:rPr>
              <a:t>8.Persona</a:t>
            </a:r>
          </a:p>
          <a:p>
            <a:r>
              <a:rPr lang="en-US" dirty="0">
                <a:ea typeface="Source Sans Pro"/>
              </a:rPr>
              <a:t>9.Empathy Mapping</a:t>
            </a:r>
          </a:p>
          <a:p>
            <a:r>
              <a:rPr lang="en-US" dirty="0">
                <a:ea typeface="Source Sans Pro"/>
              </a:rPr>
              <a:t>10.Current User Flow</a:t>
            </a:r>
          </a:p>
          <a:p>
            <a:r>
              <a:rPr lang="en-US" dirty="0">
                <a:ea typeface="Source Sans Pro"/>
              </a:rPr>
              <a:t>11.Insights</a:t>
            </a:r>
          </a:p>
          <a:p>
            <a:r>
              <a:rPr lang="en-US" dirty="0">
                <a:ea typeface="Source Sans Pro"/>
              </a:rPr>
              <a:t>12.Redefine the design brief.</a:t>
            </a:r>
          </a:p>
          <a:p>
            <a:endParaRPr lang="en-US" dirty="0">
              <a:ea typeface="Source Sans Pro"/>
            </a:endParaRPr>
          </a:p>
        </p:txBody>
      </p:sp>
      <p:pic>
        <p:nvPicPr>
          <p:cNvPr id="12" name="Picture Placeholder 11" descr="Colourful Unicorn">
            <a:extLst>
              <a:ext uri="{FF2B5EF4-FFF2-40B4-BE49-F238E27FC236}">
                <a16:creationId xmlns:a16="http://schemas.microsoft.com/office/drawing/2014/main" id="{FB517080-7F1E-4897-9287-A1BC57BD64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3022" y="1820335"/>
            <a:ext cx="3555042" cy="3217332"/>
          </a:xfrm>
        </p:spPr>
      </p:pic>
      <p:grpSp>
        <p:nvGrpSpPr>
          <p:cNvPr id="358" name="Group 357">
            <a:extLst>
              <a:ext uri="{FF2B5EF4-FFF2-40B4-BE49-F238E27FC236}">
                <a16:creationId xmlns:a16="http://schemas.microsoft.com/office/drawing/2014/main" id="{0678FD5F-34AB-4579-B63C-DEA6D07CA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85771" y="4474366"/>
            <a:ext cx="1443404" cy="1443418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359" name="Graphic 4">
              <a:extLst>
                <a:ext uri="{FF2B5EF4-FFF2-40B4-BE49-F238E27FC236}">
                  <a16:creationId xmlns:a16="http://schemas.microsoft.com/office/drawing/2014/main" id="{3F4E9C3A-F2C7-4DC8-ABAD-52CFDB9FD7AE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3413E922-3C8E-4E15-B67F-D749EA52345E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18CF1DDC-21F4-4D38-8A9C-F3696DEADB25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30CB4AE3-5C12-40BD-9854-FD3582219553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01173E4C-FAC5-4874-B564-C42FA6A73BB7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A0FDBC77-5E29-446A-B5CB-E8F37F5BD0B5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57F92CFA-98F0-4E1D-B201-B49615481923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6DF26202-0737-4109-B5A4-36C9D5E49A4F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1A31208-07B0-4B0E-ADBD-13A6B4ECA6E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F8EB3B6F-2273-4E4F-B5F4-D85CBCF83878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79828EB-8778-4CE6-8EB2-56712E94F3BA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3B54B221-0D71-433C-A539-EBB3177F9403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55AE9053-E609-4FF9-9671-3E243ACCE5C2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7D302D4-5FEA-4280-BA69-0A6D9B6FACF7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566D27B9-1A5E-45BC-9D81-B1317DD80473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10E8FA5E-4602-431B-9244-92EA9DB0B700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B3063633-BF4C-431E-88F2-EA0F0E5C2226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93F3C6F2-191D-42C8-9906-77A14A16869F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5937F220-9D6B-463F-8352-C6CF5BF92469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7BB1F353-76CC-4E4B-BC0B-AA16B6EB47B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B7E27894-5040-49F8-8673-00CEDBE9B3E1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8E7FE5F-4F39-4687-8239-ED85B8AE52C7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71377E2-4423-4DE0-BEAA-06A29AEB2D26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525B02B8-23A5-4D44-9DC8-F85EE157CAB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53C2F21-B31B-45AC-8994-D7AE8B33ABBC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95CD952-B4DA-463A-A0AC-F9B9E7C6C90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880E3CCC-63C8-4350-8AE7-20968843965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2D65D325-EE04-46C5-B541-FB56ADAD164F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42D5048-BA0D-42AF-84AB-5A69885D791E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40ADD9D9-29FD-4B2F-B283-60AA7076816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9DC83D35-AC7F-45AB-857F-C5748DB3F4D0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82467D21-032E-42C4-8180-CF3A587AF0D9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93B3BFE-3F83-4011-A631-0D8E8AF1E831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8C17CBCD-A847-4CD7-AF84-04AF01232E5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570F5C67-F1B5-45E4-9AF6-E86BAB0DE274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610D93F2-AE27-4C5B-9959-2884C68A2AFC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3C5BF392-2388-4D9F-8411-9CDFEE3167F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298187E4-A4A7-40FF-9827-9A9873968346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4462CFF5-AE2B-42AC-B335-A8B218307E7F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6F559695-BE09-47FA-9A6E-7ADD8CE50E68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FE6B89C3-FC6B-491F-A80D-4EB11D862E5E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3F78403B-F0F8-44A1-AB61-EA8A9A936D5C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0EC46A00-CD71-4C8C-9904-0B7FF4C1681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6B0161E-A013-4B56-B7AB-4F6344722F8E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EB6EFD5-461F-4FE5-8103-70F035DAB92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B539D9B2-85FD-47E6-90F2-8D7397E38649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3325A9F5-4ACD-43DF-939F-B19A23602D5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B7A41716-DE4A-4E43-AB31-BBBCEA6F191F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D3C5FB17-7996-4315-AC2D-2BA361E9E0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654E7BA3-B8FC-4834-8695-ED2D52681004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7685E943-A309-4BFF-9E98-8F2C6B93BD49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A8565657-5BB5-47E2-A8A5-855F6A734DC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C38D40F-CB06-4495-878C-97F460570EA1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698FB33D-1754-4994-98A8-3E59D37B2E31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E67A87CD-EF4F-4574-B6F2-F9B2A069B216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D8D2325A-2041-4AB9-8F3E-21B553A6222B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18802D23-713C-4392-A464-5095D1387B05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3FB1CB4-7C87-4EBD-81FA-B92A686719C0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AE402412-D2F8-4A91-B1CF-A000F3275249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983DF4CC-86F2-4081-ACEF-B1772CF6E754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BC0C6E7-6EEB-4342-8E7B-906852735CF1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0EC9637-9426-4FAE-8662-2FBD0656A4DD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571B82AB-E889-4481-909D-157C19C3223F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F77C950D-CA6F-46FC-A40C-064DAF041D2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CA6C6E17-22A7-4EBD-A9BD-A97421EDCCD1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EC9B35D9-1D01-4E8F-BD0E-41AE3DC997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FB14347A-35FB-44A6-9D88-5F8911B5B206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BFE78E2F-54BD-42AA-8A80-2A8E65151D7E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84A6C720-3CC2-4B81-80FD-BDFAACAE4F59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40BEA6F8-6438-436C-A6A5-08E52A109B13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A6BC3BF1-0E2A-4B1A-AABF-CFE30B1324B3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C92C4250-1495-476D-84ED-897F0DF27695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6D21BCEC-2E72-4BEC-8141-4750091ABEBD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53F2F981-8F89-444D-A385-AAD22B4C3368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CF011EE6-029C-4DA5-90E4-CECDC65D3305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193F09B9-ABD8-49E6-8ABE-A0E9DB7FA4AB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2BAADD9B-9767-4178-8284-524309B68CEE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9F34A6FF-2282-4802-A8C9-BAEBA3B04675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A7444222-8F4F-4407-BEF0-E05188B1973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237F723C-ED3E-4D05-A50B-FAFB88F8C501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8187BC04-C74D-4034-8BE7-1E2097AC173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52C85FA5-B52E-4BA2-BB24-BC7D441E7083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D6B938EC-45EE-4071-9645-A39A1256A323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A8FA2146-EAE2-47AB-9943-40DBE7EB9D3F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D650034F-67F9-404A-AD93-D5A4AAEEB8A3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87145B53-6622-4C56-8273-4AB145C8899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EA8019CF-A60B-4822-A4B6-23488AAB24E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ED680FA-A8F4-41A5-8835-CD501E21B19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7DD1E3F0-FAF5-48A6-B375-29FCB991A5D8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BD241887-D6DB-4CE9-8FBA-F50C0BFF225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F31DB01E-4B18-4A95-9F27-804EF1F277F6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028F8710-CBFD-4D93-BB92-81992D87EAD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8BC1D4F-671A-458D-8128-420CA578C1F6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6E6AC824-1936-4FFF-ACFE-90DF419E5260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C15D645C-55CF-4BAB-9F87-8A9DABF7C773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7959D8F0-11B0-460A-8540-FAC737514B23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01DE1000-158C-4ECD-B9DE-8CF7281BD806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F07564DF-D233-45F2-94A4-C01A2A098F9C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1F707734-5039-4890-A360-8AB2DFD630E5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43701FE2-84A3-4A4B-A5C7-0FBA87731CFF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8B593795-D2ED-4DB5-B4D3-A4E4828107C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4C95CB5C-1D4D-4CA7-9071-DE42963BE5C3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17F411FD-AA3D-4393-9B3D-95AA8BC29009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8023700A-4F66-4D7A-820B-EFFAD2408995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E1DD69FB-4BC7-477F-8227-DF9C34CDA92A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BAF3DAF-F514-4DF3-987A-B8369117773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4B49AC3-D912-425B-86BD-B68A35E2C979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6159CEB4-0CD6-437E-A0C3-40C630FB492B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07B6777D-8A21-4E33-AEE4-B67D2C705E7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548831B3-4D45-45B1-A5C5-5EEDB0937CAE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B004EBFF-A6BE-404B-AADD-42ECBED938C8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082A5EA1-7995-48E4-8787-6004CE4B17C2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B4367C08-AA10-4BF8-9D99-8FB8D4D87678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9CFBF19-AE42-4A25-B5C9-74E4A7E20BB4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20439223-FC30-44EE-84D0-5902D5CB32D3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4715F22A-DF1F-44F4-B188-072C6221F71E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F8C30CA8-5C7F-4E0D-867C-AB17F34E3520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9AF0FA39-6F6A-4C93-B920-7B0D14C004EC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3BC1B30E-0CED-4634-96F4-DE70247E5502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AFAD481-5691-4D2F-881E-7B1D25E648CC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E47D8C2D-9EC0-4C73-A796-605DD55A766A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D85DCDF9-DBC1-4B6C-852F-65A9581F4DEF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64ECE27B-6AA1-48A0-867E-3809F6DA46C6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986F7C22-0993-45E9-A3BF-692FE46BFA9B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38E3CB5B-4D61-4832-9818-F32F7A462D8F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092D2E33-4036-4E15-A25A-249C13AB273D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87EEB4B3-4E5C-44AA-8CD3-7B65788D5BFB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D2443D76-93A9-4821-94AA-47081C0C38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9DC27C49-F086-402B-B92C-615FCF9CF9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4FCA1789-F592-41E1-B2F8-72B77D71B7D8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001CD308-DE8A-4065-9DF8-0606B72D3043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E62EFB24-B809-4AB3-8270-C817E3A0D286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AC4FF89-8725-409D-A6E8-8FC0713C7E2E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1281F403-8312-487D-A62A-CC9980C0C79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AC552800-50A4-48CD-9091-C2D7E309B24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30F9CDD2-4F2C-415F-BC99-5E3FC4DFF76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B7B2B7D-C505-4274-8A0D-8651E227CC8A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290A03AB-C619-4188-8DC7-9A3356BA6BA9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3E8F5F64-60EC-482E-90C5-DF3B8662579C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053289D0-A465-41D1-933F-6B6BEE9284B6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6ABE97AE-377F-40BB-B938-4D0636B09FC4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4491EEA1-7ED4-4314-87E9-021E6A9A1FAB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BB06EE9-53A3-4257-8058-A607ED95E7A5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B55A2626-A652-4CE0-8C56-35F5FE603B41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DAC23461-AD5F-4630-8EB3-FC35869ED93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3353175B-83E8-4999-B313-AC745367A20E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0EE6105B-4621-4574-806A-61666A30F7FE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FA33834A-DE19-42FD-9D6A-F4861235D90D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A8DFCA39-1F90-4AA2-97D3-5AFBFDD04B29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97A8F0CA-A224-48B1-A889-7AA76EBE6130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315B1367-717A-4415-969E-8BE95FF5433E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0D6192E5-24B8-4CDC-AF4C-65AF28E3DF43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1205C66-7123-4D25-8842-9116CB12FDB8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7F92347F-2DC9-4152-BB44-78CF3F099A71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0DDDB410-F5CF-4A4C-986F-9BDF481D7635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30A9E6B-69B6-403F-B95E-46E830FF10B5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5EF8408C-2D3B-4B85-A718-D61C9DABCD0F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3FF8CA4-6039-4F92-80E2-033195598B68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CD31550-B601-43AF-AACC-1F91C4965DAC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B5C86689-5EB5-4E17-B920-F50F4ED8EA0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F3D81F06-CE08-4356-831C-44A95272887A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4F769B64-F86E-4A23-B814-B0946E1B9D8A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382C3B1F-D3CB-43C5-BB87-1172D038D402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6B48E3EB-79F5-41E1-84EB-6D9FCF15F035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EC0C827-68A5-49F1-83D7-6CC0F8059660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14F7C89F-8315-43FB-AA82-3FF6B3234E84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7B8136F8-9F3F-4E98-9D82-2F9C7F514846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4BA6D7B7-EAD0-4A32-BDED-F9C91269395C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37FB7933-82C8-40A6-A45E-DC8F8DBDD13C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A2BF75E-8544-4D56-B66C-522BC23699E9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60" name="Graphic 4">
              <a:extLst>
                <a:ext uri="{FF2B5EF4-FFF2-40B4-BE49-F238E27FC236}">
                  <a16:creationId xmlns:a16="http://schemas.microsoft.com/office/drawing/2014/main" id="{90943495-530B-473F-84AE-789332DE83CD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3767B366-349D-42B1-874F-9887F5C790DB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A518C71F-07B0-49D7-B246-7C05014438DD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93A23FA-2C79-4F6C-A56D-E55ABAED6AF2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9332801F-2FF9-43F7-971E-E35865C20FC8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FCFC289-1442-470D-B219-2E66B10A63BA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C9D1765-CF81-41C0-ADAD-BAD669EF714C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8967146A-2FAC-4429-B608-58B34589BA82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B368C27-EEE9-4A70-83B1-A8C77D7FAAB8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5455D43-5B6F-4A74-BD0D-ABF3B69F04AE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63DF015-D7AA-4CD9-856D-C8CB1C8AB26C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C590D895-DFE8-4541-8FBB-534E33A69110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4C73AC7-AD1F-4E9B-8CB7-60F31E16109A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6745D0F-56A2-44E8-8A42-AB7BB07D5D8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EBBAA542-D4E4-4ECD-BB66-9AC2846C3BD9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4E3A24AB-CB69-47B0-9E13-F89F46EE0B01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88AFCECE-C7AE-4E06-A198-D4472DFB06C4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1E95A89-2D40-47AF-A199-089AEA868A99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BD74ACD6-B40A-4F09-B738-D655F0DA4377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CB1FEBEF-B3F1-446B-BAF0-4AD4E475E51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E1F02008-0820-4971-B680-2110AF9D03A6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85992A-B02C-4726-9B86-8207D1916F8F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85C6F8E-F127-4075-BFCA-CB0816891DEC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0120E0A-4F35-4B90-94AD-8DE8C3C7838E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3AADAEC3-ADF6-4B46-9A21-CD1F1045BFD6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C859036-3A38-4D3E-8831-C84C4021BE1E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34C8EB36-AAA3-48ED-8E21-4D9E8A918CB4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217C97D9-D45E-47A8-A8C5-E7CC148C0463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E9A24FE8-E08E-42C1-A869-C33C967AB2BF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8CF6829F-6AB3-422B-8F18-A2F07E6FFC2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64820C3C-C8EA-4CEF-AFE4-96E5B25C17AB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AF4662A-27C8-4641-9EB6-22CA2C480F8A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B6907F9E-10B9-4807-BAAC-771601498ED9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77B776F8-8311-4F7A-895E-9E972A03D207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01206D24-5EE6-4A96-BF83-C3CD94EE2AC1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B7269D5F-BE63-4DC8-89AC-572C3F2A3F43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53E3042C-5764-4402-B7EA-97BA1900130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C1A32C05-7AD9-4888-AFF6-75DBB66B14EF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AF517339-36E6-4FC3-B917-EA3059F43150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045D82C-0AA5-4DBC-AFF1-506C87A92BDD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BE31A09-9D7F-4F1A-93AE-4D3DE594772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DEF2B08-C394-459C-B0C8-97DA40CFAE77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E6F53E29-D855-4DD9-B63E-22910E44150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B8C47F7-78AE-4B79-ABB1-BDFBB95AB76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07211F0-C0BC-4C61-A239-4474DD8F743A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0F8DEEC3-EAD9-41E2-959C-14AC1FD8835E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3B06FA38-3C5C-4B77-BB78-FB54F051A1B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6F8F8AA3-3FB1-4D65-BB12-1BD53C3C1A7B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2D55C86-0F60-470A-B024-BB1814B30E5C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9485F692-FDBD-4F85-A2D0-E58DBE87DBF1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BC0E404-2D06-4DF0-AAF5-79D3AC9253DE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6000D9E-D5C0-4970-A551-9512303F66A3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B4FDCED-B259-4BAB-9942-E9D1FD35AAC2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93DEA510-2E97-42C0-BE08-BF8E7E75AEAB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EF277BF-E136-47A2-A932-06F09CDEE2F0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EBE082-DB54-487A-A80A-0497060457C8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72594CBA-94C0-4EF0-B605-99C81179AAD0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D42BC895-CD1F-4849-A98F-2DA7665BDDE6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FA5FD881-44F0-4CD2-9904-73FC6A1958A6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F8482F4-97CD-4310-9EA7-4C8E68C67C8A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C7EB5B6-506C-44CC-8B50-AEB44EA2E0C0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9D470525-26E0-44FA-B266-95BEB7D6CD9B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7440C5E-3529-4A50-9572-12C875BEB25B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B83AEDA5-A019-4339-ADFF-71329F5F7E6D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A949EC9C-34CB-43E7-B976-7D55CBB7838A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E12B4CA3-9CD5-4DDE-90A2-53174314CF0D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E50CC18-0504-41D3-897A-A25DB4C4CF35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09F8296-93D2-4D02-9894-A4C0B126221B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817AE456-C5E7-4A15-9F84-FFFB4C07B21E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D202874-BA53-4DFD-97C4-02788E951A56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3617452-46D8-416C-92B3-014E072BB618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FB59AAE6-9E24-47E9-861C-1D30A58BC05B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2CB5A477-87A5-4EBA-BB12-51C54D48CCBE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C87AEDBA-40A3-4745-A820-BB3F31CEAAE1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07D5F9B1-9C5D-4694-B76A-D88982E41C3C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A4E22DE-90FA-4D02-9CCE-88D402A6E335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206CF39-FEB0-45BE-9FE9-889F9F297B21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E1F2AB5-E290-4F34-81C2-2BFCCE47AD14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27FC8FA-2582-4D44-BCD2-F049E3757AC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4D65BA1C-ECDB-4E03-A6C2-9DC9F3FEB29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8F55F608-7CDE-426C-A8B2-2CA9A67027AF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7F7DF7E0-7EC3-4872-B1FE-D4983B0454B8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FA5030D-714F-42A7-B9FE-C7B3EBE30B84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38DC60C-61F8-4C55-8F1B-5789AC7F375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0D6DB9E-C876-4FFE-9B78-5C297B103550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63CCE38-0824-4596-B5D6-AD666230EE4F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240163D-0523-4306-BD28-2CCBC8EA8877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0D8C80EF-D175-42AE-9ACE-93E87F7E3AF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04B80B21-2264-4B32-9D1D-368C05009204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348017FB-C0E9-4D32-B178-AF1AEC303CB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0C4E753-60D8-441C-942A-5567B2EB15D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95F43A48-17EE-4500-B91F-27E19009B63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F6B85DF5-A81A-4CEE-9962-7B970DD10245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8272B96B-5128-48FB-91F7-34F2102397E2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CB730111-B703-4A46-96FC-7AC471B75BA0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D64DB54B-1B6E-4953-86CD-042D32142CB0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153178E-DC06-42A7-92DC-9D4E71E20AAA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F71AEE50-A9F3-4971-87D0-7EFC495576ED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B35532D-70DD-4794-B387-1DB8DBBC0940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8430D504-E0D1-4AEB-92F8-EC840F7537B8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A9582A3-D6C2-40D7-BC8B-58BA908069E2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E7CEC754-E994-4AF7-9C5E-26ED67CBD6C0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8121DB85-1835-47BD-A8EB-95106708FA04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342355F-8CE9-48E5-9BA7-4C209B0B509B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895B8BEA-A52F-4B45-9D48-2AC9BFCD73D9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FE34F41F-D3EA-43A3-A050-A5FDB89A8FDB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BE73BF9F-3201-4149-A7DC-BE89246883F3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F9681C18-0EF7-4ABA-A4B5-9A418CC7A3C3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72A33F24-6087-4184-97BD-07E8BECD5FF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E4A980FF-60D9-4AD2-B1B5-5F3C72BC4A6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4908F31-E2C9-467D-A146-8EB7FD28E472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9E3E62C-A793-4DEB-9943-5A31C7F41F55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EAE34B18-C56E-4FD6-B9DA-651DE6D259D6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B538C2B-ED6B-4EA3-BCD6-787419FB5175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CADD4ED1-4541-45B1-8322-58759983DA4B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ECB96BF9-6350-4899-B1B5-717524C6B546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5D5D1DE5-B846-4B59-A7A4-1333855E167F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01741524-7208-425F-B147-3613A97BC78E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C809104-0EF6-40E1-ACA4-FE4647CC9EE4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74E7EA95-AC9C-4DAD-8E83-DE4F3A5659FE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5B02EC07-9524-484C-AACE-93DBB5D7F868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B5ACAEE3-17E3-4D15-AF69-0E64BFA8C9F1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6422A6F2-5476-464B-9E32-9C3970B0D421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EA675E32-A340-4084-8C57-255312321BBE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9B7A6BD3-755B-4C48-80F9-6DB58F9ED3A8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8EF64E2-E186-4492-BE53-2C10954081EE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18CE7D28-90A2-4A18-9102-5A524093BC0A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54A39114-85A8-459A-948B-33DCC398A6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1743375-E6C1-4A42-BD8D-1D75163EDA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A8E7E64-850A-4F04-86CC-02D9584AD161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21C7CC0-8F0E-421C-B3E6-D109A819C9F6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762A35A-6031-4748-9ECD-298754020B75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9BBD743-0A49-41A3-A065-2CD2881BE7A1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75541598-7215-42B9-BE64-B63323B27BB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35343DAF-04C0-44E9-9DF0-757C7A73CE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3368FA43-A8FE-42CC-8FAC-DBB4BF7E504F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533C5AC-78D3-4EC6-8ED9-CC2C2173F79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7884193F-8DB2-4038-A49D-CA1C095B75B4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CE6A414-403E-40FC-856C-5D136195204E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20EA4B14-C111-4DDF-B294-60142E4ED49E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59B2682-3026-4E80-948A-996CEFB1D48D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628C82-864F-492B-9914-8358132A8E3F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739A1A14-BB2D-460D-8C3D-F3F9849B3AC4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B0219A77-162D-47D9-A705-EA8070F3CDFB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6C625662-68C2-4FAB-8E4D-02926529F35C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9FA2038-1054-4206-B04C-16EEE83023D9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E6F65D4-630A-43E3-8AC3-8C5926C8E74C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68B1E58-6AFC-466D-AE1B-588E95DE6FB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2205C1A6-9892-492A-88DC-0D48FDFAAA4A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F73B5FE8-289D-4DA8-99B4-DD0FDC1913F3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DBD29DE7-AA05-49CF-9155-3792A72BAF13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E6DED502-E1B3-427C-B01E-3112BA2EDAB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666641FA-6892-4A5A-A8B5-580D25DE06F9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70E5D5E3-EB6C-4541-B807-6793EAA3075B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29D10B9-2B19-4CD7-99B7-BF328927ADE0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699C9811-DF5A-4853-8619-FE7F1CF7310B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6ED55D2E-D181-49C8-A39E-ACBF887102AA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BBD1C593-937B-42D1-B18C-5A0F3CD0B2EA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0CF12858-3499-4309-9F6D-248B296069CD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6CD67F99-6BAA-44F6-80AD-3253844A0BE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18FEEEE2-FBDF-46D4-BDFE-0CB488364A14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07341B3-D13D-4A09-9474-A001C0EF4E41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1E03EE2-D0CE-4063-A766-E0F7D239452C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AA0874C5-7A88-47DC-9AF3-99C8FB4D490C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E06536EC-A81A-4C9F-B7E8-31D99177987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F5A994DE-95C1-4A97-AB1E-72B60EC9E0DA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0D0DB5E-5C38-4402-8EEB-1714923DDE98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5DB170E7-B4F8-45BC-AF43-11938479B124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53CE7624-3869-4A6E-81ED-B9731EE12FC1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5EDBADAA-BE87-4B05-BB6B-69EECA8A9AC8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862DC-F6B7-4570-83DF-78DD0C80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0298" y="8786124"/>
            <a:ext cx="284959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6E566-1855-4708-91B5-0EC5B3F1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19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96969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243DB-7537-2069-82E9-49195EFAF4DE}"/>
              </a:ext>
            </a:extLst>
          </p:cNvPr>
          <p:cNvSpPr txBox="1"/>
          <p:nvPr/>
        </p:nvSpPr>
        <p:spPr>
          <a:xfrm>
            <a:off x="4876800" y="142875"/>
            <a:ext cx="37846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ea typeface="Source Sans Pro"/>
              </a:rPr>
              <a:t>User Persona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260478-E312-0275-E838-32CB14E2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1026523"/>
            <a:ext cx="8788400" cy="527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96969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243DB-7537-2069-82E9-49195EFAF4DE}"/>
              </a:ext>
            </a:extLst>
          </p:cNvPr>
          <p:cNvSpPr txBox="1"/>
          <p:nvPr/>
        </p:nvSpPr>
        <p:spPr>
          <a:xfrm>
            <a:off x="4876800" y="142875"/>
            <a:ext cx="37846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ea typeface="Source Sans Pro"/>
              </a:rPr>
              <a:t>User Persona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5F0B0A-5ADE-217E-27DA-4F16C91A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987032"/>
            <a:ext cx="8839200" cy="53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55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96969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243DB-7537-2069-82E9-49195EFAF4DE}"/>
              </a:ext>
            </a:extLst>
          </p:cNvPr>
          <p:cNvSpPr txBox="1"/>
          <p:nvPr/>
        </p:nvSpPr>
        <p:spPr>
          <a:xfrm>
            <a:off x="4876800" y="142875"/>
            <a:ext cx="37846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ea typeface="Source Sans Pro"/>
              </a:rPr>
              <a:t>Empathy Map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820E1F29-0C76-4A6E-1CA2-8D26B13A9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068614"/>
            <a:ext cx="8750300" cy="5292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169119-92F9-B31C-1FB6-1426B0BAB4B9}"/>
                  </a:ext>
                </a:extLst>
              </p14:cNvPr>
              <p14:cNvContentPartPr/>
              <p14:nvPr/>
            </p14:nvContentPartPr>
            <p14:xfrm>
              <a:off x="7734299" y="3451224"/>
              <a:ext cx="15875" cy="1587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169119-92F9-B31C-1FB6-1426B0BAB4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6424" y="2673349"/>
                <a:ext cx="1587500" cy="1587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35B6C2-7F55-A34D-CCB8-1DF0E589E1D4}"/>
                  </a:ext>
                </a:extLst>
              </p14:cNvPr>
              <p14:cNvContentPartPr/>
              <p14:nvPr/>
            </p14:nvContentPartPr>
            <p14:xfrm>
              <a:off x="7734299" y="4302124"/>
              <a:ext cx="15875" cy="1587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35B6C2-7F55-A34D-CCB8-1DF0E589E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6424" y="3524249"/>
                <a:ext cx="1587500" cy="15875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79ABCACC-65B6-413D-9674-0545D89353C4}"/>
              </a:ext>
            </a:extLst>
          </p:cNvPr>
          <p:cNvSpPr/>
          <p:nvPr/>
        </p:nvSpPr>
        <p:spPr>
          <a:xfrm>
            <a:off x="7254875" y="329088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  <a:ea typeface="Source Sans Pro"/>
              </a:rPr>
              <a:t>Aman</a:t>
            </a:r>
            <a:endParaRPr lang="en-US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003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969696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96969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243DB-7537-2069-82E9-49195EFAF4DE}"/>
              </a:ext>
            </a:extLst>
          </p:cNvPr>
          <p:cNvSpPr txBox="1"/>
          <p:nvPr/>
        </p:nvSpPr>
        <p:spPr>
          <a:xfrm>
            <a:off x="4876800" y="142875"/>
            <a:ext cx="37846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ea typeface="Source Sans Pro"/>
              </a:rPr>
              <a:t>Empathy Map</a:t>
            </a:r>
          </a:p>
        </p:txBody>
      </p:sp>
      <p:pic>
        <p:nvPicPr>
          <p:cNvPr id="3" name="Picture 2" descr="A diagram with colorful notes&#10;&#10;Description automatically generated">
            <a:extLst>
              <a:ext uri="{FF2B5EF4-FFF2-40B4-BE49-F238E27FC236}">
                <a16:creationId xmlns:a16="http://schemas.microsoft.com/office/drawing/2014/main" id="{3FF8FD08-8C4F-7E5C-BD4C-8C50626C2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38" y="1061634"/>
            <a:ext cx="8494143" cy="529544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C0C2959-BB86-9FAF-C046-A7C0067B23FC}"/>
              </a:ext>
            </a:extLst>
          </p:cNvPr>
          <p:cNvSpPr/>
          <p:nvPr/>
        </p:nvSpPr>
        <p:spPr>
          <a:xfrm>
            <a:off x="7222671" y="325346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ea typeface="Source Sans Pro"/>
              </a:rPr>
              <a:t>Maya</a:t>
            </a:r>
          </a:p>
        </p:txBody>
      </p:sp>
    </p:spTree>
    <p:extLst>
      <p:ext uri="{BB962C8B-B14F-4D97-AF65-F5344CB8AC3E}">
        <p14:creationId xmlns:p14="http://schemas.microsoft.com/office/powerpoint/2010/main" val="92280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8" name="Oval 42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29" name="Rectangle 42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243DB-7537-2069-82E9-49195EFAF4DE}"/>
              </a:ext>
            </a:extLst>
          </p:cNvPr>
          <p:cNvSpPr txBox="1"/>
          <p:nvPr/>
        </p:nvSpPr>
        <p:spPr>
          <a:xfrm>
            <a:off x="-46781" y="-218077"/>
            <a:ext cx="5491328" cy="53608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 spc="1500">
                <a:latin typeface="+mj-lt"/>
                <a:ea typeface="Source Sans Pro SemiBold" panose="020B0603030403020204" pitchFamily="34" charset="0"/>
                <a:cs typeface="+mj-cs"/>
              </a:rPr>
              <a:t> Current User Flow</a:t>
            </a:r>
          </a:p>
        </p:txBody>
      </p: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431" name="Rectangle 430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A diagram of a restaurant&#10;&#10;Description automatically generated">
            <a:extLst>
              <a:ext uri="{FF2B5EF4-FFF2-40B4-BE49-F238E27FC236}">
                <a16:creationId xmlns:a16="http://schemas.microsoft.com/office/drawing/2014/main" id="{5B1559A0-275C-4BA4-DE86-EEE93F3A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24" y="770818"/>
            <a:ext cx="4510465" cy="5280484"/>
          </a:xfrm>
          <a:prstGeom prst="rect">
            <a:avLst/>
          </a:prstGeom>
          <a:ln w="28575">
            <a:noFill/>
          </a:ln>
        </p:spPr>
      </p:pic>
      <p:sp>
        <p:nvSpPr>
          <p:cNvPr id="7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8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35" name="Oval 43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0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4293" y="-6651"/>
            <a:ext cx="10239674" cy="900198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Source Sans Pro"/>
              </a:rPr>
              <a:t>Insights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216" y="1949918"/>
            <a:ext cx="4263958" cy="3724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Easy Navigation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User generated revies and ratings.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Healthy food options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Comprehensive restaurant information.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Expand restaurant partnership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Fo restrictions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Seasonal Menu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Customer support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Cuisine Trends</a:t>
            </a:r>
          </a:p>
          <a:p>
            <a:pPr marL="342900" indent="-342900">
              <a:buAutoNum type="arabicPeriod"/>
            </a:pPr>
            <a:endParaRPr lang="en-US" sz="1500" dirty="0">
              <a:latin typeface="Times New Roman"/>
              <a:ea typeface="Source Sans Pro"/>
              <a:cs typeface="Times New Roman"/>
            </a:endParaRPr>
          </a:p>
        </p:txBody>
      </p:sp>
      <p:pic>
        <p:nvPicPr>
          <p:cNvPr id="11" name="Picture Placeholder 10" descr="Colourful Donuts">
            <a:extLst>
              <a:ext uri="{FF2B5EF4-FFF2-40B4-BE49-F238E27FC236}">
                <a16:creationId xmlns:a16="http://schemas.microsoft.com/office/drawing/2014/main" id="{7211D86F-DB68-4879-9A8B-01A00B6E63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567" y="778723"/>
            <a:ext cx="4203526" cy="4203526"/>
          </a:xfrm>
        </p:spPr>
      </p:pic>
    </p:spTree>
    <p:extLst>
      <p:ext uri="{BB962C8B-B14F-4D97-AF65-F5344CB8AC3E}">
        <p14:creationId xmlns:p14="http://schemas.microsoft.com/office/powerpoint/2010/main" val="1147373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938E4F-AA93-4065-8004-A3FE6CB3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563" y="401247"/>
            <a:ext cx="5925903" cy="11544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Source Sans Pro"/>
              </a:rPr>
              <a:t>Redefine the </a:t>
            </a:r>
            <a:r>
              <a:rPr lang="en-US">
                <a:ea typeface="Source Sans Pro"/>
              </a:rPr>
              <a:t>design brief</a:t>
            </a:r>
            <a:endParaRPr lang="en-US" dirty="0"/>
          </a:p>
        </p:txBody>
      </p:sp>
      <p:pic>
        <p:nvPicPr>
          <p:cNvPr id="23" name="Picture Placeholder 22" descr="Colourful Biscuits with faces">
            <a:extLst>
              <a:ext uri="{FF2B5EF4-FFF2-40B4-BE49-F238E27FC236}">
                <a16:creationId xmlns:a16="http://schemas.microsoft.com/office/drawing/2014/main" id="{6018A654-9464-4116-A6D3-6DE0A86822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542" y="269355"/>
            <a:ext cx="3296556" cy="3296556"/>
          </a:xfrm>
        </p:spPr>
      </p:pic>
      <p:pic>
        <p:nvPicPr>
          <p:cNvPr id="37" name="Picture Placeholder 36" descr="Unicorn Biscuit Colorful">
            <a:extLst>
              <a:ext uri="{FF2B5EF4-FFF2-40B4-BE49-F238E27FC236}">
                <a16:creationId xmlns:a16="http://schemas.microsoft.com/office/drawing/2014/main" id="{D6F640DD-78B0-450A-B72C-095ED4A485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0701" y="1675969"/>
            <a:ext cx="2167719" cy="2167719"/>
          </a:xfrm>
        </p:spPr>
      </p:pic>
      <p:pic>
        <p:nvPicPr>
          <p:cNvPr id="29" name="Picture Placeholder 28" descr="Unicorn Biscuits colorful">
            <a:extLst>
              <a:ext uri="{FF2B5EF4-FFF2-40B4-BE49-F238E27FC236}">
                <a16:creationId xmlns:a16="http://schemas.microsoft.com/office/drawing/2014/main" id="{5CD6D1D0-1F94-4C57-B5B1-E06F64D186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492" y="3481328"/>
            <a:ext cx="2965878" cy="296587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FFD4B-A548-43CB-A653-2E0E0DCE6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065" y="1820369"/>
            <a:ext cx="4069787" cy="48984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ea typeface="Source Sans Pro"/>
              </a:rPr>
              <a:t>Based on the survey, I prioritize -</a:t>
            </a:r>
          </a:p>
          <a:p>
            <a:r>
              <a:rPr lang="en-US" sz="2800" dirty="0">
                <a:ea typeface="Source Sans Pro"/>
              </a:rPr>
              <a:t>Streamline the search process to make it quick and easy to search for a restaurant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3BBC6D0-24F1-4125-B4D0-F714412A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 b="1" cap="all" spc="1500">
                <a:ea typeface="Source Sans Pro SemiBold" panose="020B0603030403020204" pitchFamily="34" charset="0"/>
              </a:rPr>
              <a:t>IDEATION</a:t>
            </a:r>
            <a:br>
              <a:rPr lang="en-US" sz="4200" b="1" cap="all" spc="1500">
                <a:ea typeface="Source Sans Pro SemiBold" panose="020B0603030403020204" pitchFamily="34" charset="0"/>
              </a:rPr>
            </a:br>
            <a:endParaRPr lang="en-US" sz="42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61E58-9A87-D322-2C1D-853D3E8C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67" y="1509721"/>
            <a:ext cx="2640555" cy="3680216"/>
          </a:xfrm>
          <a:prstGeom prst="rect">
            <a:avLst/>
          </a:prstGeom>
          <a:ln w="28575"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41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9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 b="1" cap="all" spc="1500">
                <a:ea typeface="Source Sans Pro SemiBold" panose="020B0603030403020204" pitchFamily="34" charset="0"/>
              </a:rPr>
              <a:t>IDEATION</a:t>
            </a:r>
            <a:br>
              <a:rPr lang="en-US" sz="4200" b="1" cap="all" spc="1500">
                <a:ea typeface="Source Sans Pro SemiBold" panose="020B0603030403020204" pitchFamily="34" charset="0"/>
              </a:rPr>
            </a:br>
            <a:endParaRPr lang="en-US" sz="42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33D88-4176-0A41-B4C5-368C80B9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68" y="1509721"/>
            <a:ext cx="2622153" cy="3680216"/>
          </a:xfrm>
          <a:prstGeom prst="rect">
            <a:avLst/>
          </a:prstGeom>
          <a:ln w="28575"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03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 b="1" cap="all" spc="1500">
                <a:ea typeface="Source Sans Pro SemiBold" panose="020B0603030403020204" pitchFamily="34" charset="0"/>
              </a:rPr>
              <a:t>Business</a:t>
            </a:r>
            <a:br>
              <a:rPr lang="en-US" sz="4200" b="1" cap="all" spc="1500">
                <a:ea typeface="Source Sans Pro SemiBold" panose="020B0603030403020204" pitchFamily="34" charset="0"/>
              </a:rPr>
            </a:br>
            <a:r>
              <a:rPr lang="en-US" sz="4200" b="1" cap="all" spc="1500">
                <a:ea typeface="Source Sans Pro SemiBold" panose="020B0603030403020204" pitchFamily="34" charset="0"/>
              </a:rPr>
              <a:t>Canvas </a:t>
            </a:r>
            <a:br>
              <a:rPr lang="en-US" sz="4200" b="1" cap="all" spc="1500">
                <a:ea typeface="Source Sans Pro SemiBold" panose="020B0603030403020204" pitchFamily="34" charset="0"/>
              </a:rPr>
            </a:br>
            <a:r>
              <a:rPr lang="en-US" sz="4200" b="1" cap="all" spc="1500">
                <a:ea typeface="Source Sans Pro SemiBold" panose="020B0603030403020204" pitchFamily="34" charset="0"/>
              </a:rPr>
              <a:t>Model</a:t>
            </a:r>
            <a:br>
              <a:rPr lang="en-US" sz="4200" b="1" cap="all" spc="1500">
                <a:ea typeface="Source Sans Pro SemiBold" panose="020B0603030403020204" pitchFamily="34" charset="0"/>
              </a:rPr>
            </a:br>
            <a:endParaRPr lang="en-US" sz="42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05C10-8B96-12F9-524C-84DF073B3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20732" y="1263406"/>
            <a:ext cx="2931424" cy="4172845"/>
          </a:xfrm>
          <a:prstGeom prst="rect">
            <a:avLst/>
          </a:prstGeom>
          <a:ln w="28575"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1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DC9CABF-AA63-4FF3-9E6F-A3F76382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25" y="229184"/>
            <a:ext cx="5912475" cy="19777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Introduction to Zomato as FOOD-TECH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2F211D-FDCA-4FAB-910C-5744050C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2869385"/>
            <a:ext cx="6436742" cy="3487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/>
                <a:ea typeface="Source Sans Pro"/>
                <a:cs typeface="Times New Roman"/>
              </a:rPr>
              <a:t>Zomato is a pioneering food technology application that has revolutionized the way people explore, order and experience food. Founded in 2008, Zomato started as a restraint discovery platform and has since evolved into a comprehensive food ecosystem that connects users with a diverse range of culinary experiences. At its core, Zomato leverages technology to bridge the gap between food enthusiasts and the vibrant world of restaurants, catering to a wide spectrum of user needs and preferences.</a:t>
            </a:r>
            <a:endParaRPr lang="en-US" sz="2000">
              <a:ea typeface="Source Sans Pro"/>
            </a:endParaRPr>
          </a:p>
          <a:p>
            <a:endParaRPr lang="en-US" sz="2000" dirty="0">
              <a:ea typeface="Source Sans Pro"/>
            </a:endParaRPr>
          </a:p>
        </p:txBody>
      </p:sp>
      <p:pic>
        <p:nvPicPr>
          <p:cNvPr id="14" name="Picture Placeholder 13" descr="A picture containing person, food, baking, dish&#10;">
            <a:extLst>
              <a:ext uri="{FF2B5EF4-FFF2-40B4-BE49-F238E27FC236}">
                <a16:creationId xmlns:a16="http://schemas.microsoft.com/office/drawing/2014/main" id="{ADBB8B20-4661-4FF9-A6AC-8744FFB077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145" y="732391"/>
            <a:ext cx="4463594" cy="2590987"/>
          </a:xfrm>
        </p:spPr>
      </p:pic>
      <p:pic>
        <p:nvPicPr>
          <p:cNvPr id="12" name="Picture Placeholder 11" descr="Colourful Biscuits ">
            <a:extLst>
              <a:ext uri="{FF2B5EF4-FFF2-40B4-BE49-F238E27FC236}">
                <a16:creationId xmlns:a16="http://schemas.microsoft.com/office/drawing/2014/main" id="{C5CFABA2-71A7-4EFD-B6E2-B07667931F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145" y="3459904"/>
            <a:ext cx="4463594" cy="2590987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CFC9CC-F955-45C8-80C6-20AC446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b="1" cap="all" spc="1500">
                <a:ea typeface="Source Sans Pro SemiBold" panose="020B0603030403020204" pitchFamily="34" charset="0"/>
              </a:rPr>
              <a:t>Information</a:t>
            </a:r>
            <a:br>
              <a:rPr lang="en-US" sz="2000" b="1" cap="all" spc="1500">
                <a:ea typeface="Source Sans Pro SemiBold" panose="020B0603030403020204" pitchFamily="34" charset="0"/>
              </a:rPr>
            </a:br>
            <a:r>
              <a:rPr lang="en-US" sz="2000" b="1" cap="all" spc="1500">
                <a:ea typeface="Source Sans Pro SemiBold" panose="020B0603030403020204" pitchFamily="34" charset="0"/>
              </a:rPr>
              <a:t>Architecture</a:t>
            </a:r>
            <a:br>
              <a:rPr lang="en-US" sz="2000" b="1" cap="all" spc="1500">
                <a:ea typeface="Source Sans Pro SemiBold" panose="020B0603030403020204" pitchFamily="34" charset="0"/>
              </a:rPr>
            </a:br>
            <a:endParaRPr lang="en-US" sz="20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4BB48-35E6-5301-83C9-EE9FB060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289435" y="1263406"/>
            <a:ext cx="2994017" cy="4172845"/>
          </a:xfrm>
          <a:prstGeom prst="rect">
            <a:avLst/>
          </a:prstGeom>
          <a:ln w="28575">
            <a:noFill/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87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b="1" cap="all" spc="1500" dirty="0">
                <a:ea typeface="Source Sans Pro SemiBold" panose="020B0603030403020204" pitchFamily="34" charset="0"/>
              </a:rPr>
              <a:t>Low–Fidelity wireframes</a:t>
            </a:r>
            <a:br>
              <a:rPr lang="en-US" sz="2000" b="1" cap="all" spc="1500" dirty="0">
                <a:ea typeface="Source Sans Pro SemiBold" panose="020B0603030403020204" pitchFamily="34" charset="0"/>
              </a:rPr>
            </a:br>
            <a:endParaRPr lang="en-US" sz="20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D1E57-DB55-7F65-403B-52ACB660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48" y="1669960"/>
            <a:ext cx="4419983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26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b="1" cap="all" spc="1500" dirty="0">
                <a:ea typeface="Source Sans Pro SemiBold" panose="020B0603030403020204" pitchFamily="34" charset="0"/>
              </a:rPr>
              <a:t>Low–Fidelity wireframes</a:t>
            </a:r>
            <a:br>
              <a:rPr lang="en-US" sz="2000" b="1" cap="all" spc="1500" dirty="0">
                <a:ea typeface="Source Sans Pro SemiBold" panose="020B0603030403020204" pitchFamily="34" charset="0"/>
              </a:rPr>
            </a:br>
            <a:endParaRPr lang="en-US" sz="20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EAB0D-8852-BF99-8F1E-858427239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21" y="1716634"/>
            <a:ext cx="4442845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50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b="1" cap="all" spc="1500" dirty="0">
                <a:ea typeface="Source Sans Pro SemiBold" panose="020B0603030403020204" pitchFamily="34" charset="0"/>
              </a:rPr>
              <a:t>Low–Fidelity wireframes</a:t>
            </a:r>
            <a:br>
              <a:rPr lang="en-US" sz="2000" b="1" cap="all" spc="1500" dirty="0">
                <a:ea typeface="Source Sans Pro SemiBold" panose="020B0603030403020204" pitchFamily="34" charset="0"/>
              </a:rPr>
            </a:br>
            <a:endParaRPr lang="en-US" sz="20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5A594-45DE-9289-6693-BA6C9104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5" y="1552339"/>
            <a:ext cx="4343776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20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b="1" cap="all" spc="1500" dirty="0">
                <a:ea typeface="Source Sans Pro SemiBold" panose="020B0603030403020204" pitchFamily="34" charset="0"/>
              </a:rPr>
              <a:t>Low–Fidelity wireframes</a:t>
            </a:r>
            <a:br>
              <a:rPr lang="en-US" sz="2000" b="1" cap="all" spc="1500" dirty="0">
                <a:ea typeface="Source Sans Pro SemiBold" panose="020B0603030403020204" pitchFamily="34" charset="0"/>
              </a:rPr>
            </a:br>
            <a:endParaRPr lang="en-US" sz="20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2B780-449F-F068-9117-BADC8AA2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25" y="1692946"/>
            <a:ext cx="453429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54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b="1" cap="all" spc="1500" dirty="0">
                <a:ea typeface="Source Sans Pro SemiBold" panose="020B0603030403020204" pitchFamily="34" charset="0"/>
              </a:rPr>
              <a:t>Low–Fidelity wireframes</a:t>
            </a:r>
            <a:br>
              <a:rPr lang="en-US" sz="2000" b="1" cap="all" spc="1500" dirty="0">
                <a:ea typeface="Source Sans Pro SemiBold" panose="020B0603030403020204" pitchFamily="34" charset="0"/>
              </a:rPr>
            </a:br>
            <a:endParaRPr lang="en-US" sz="20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E9297-BEB3-242A-9748-F8C5364A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169" y="1631857"/>
            <a:ext cx="435139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9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b="1" cap="all" spc="1500" dirty="0">
                <a:ea typeface="Source Sans Pro SemiBold" panose="020B0603030403020204" pitchFamily="34" charset="0"/>
              </a:rPr>
              <a:t>Low–Fidelity wireframes</a:t>
            </a:r>
            <a:br>
              <a:rPr lang="en-US" sz="2000" b="1" cap="all" spc="1500" dirty="0">
                <a:ea typeface="Source Sans Pro SemiBold" panose="020B0603030403020204" pitchFamily="34" charset="0"/>
              </a:rPr>
            </a:br>
            <a:endParaRPr lang="en-US" sz="20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206F3-FD9F-BB4B-8DD8-F221FB4A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46" y="1513250"/>
            <a:ext cx="4572396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b="1" cap="all" spc="1500" dirty="0">
                <a:ea typeface="Source Sans Pro SemiBold" panose="020B0603030403020204" pitchFamily="34" charset="0"/>
              </a:rPr>
              <a:t>Low–Fidelity wireframes</a:t>
            </a:r>
            <a:br>
              <a:rPr lang="en-US" sz="2000" b="1" cap="all" spc="1500" dirty="0">
                <a:ea typeface="Source Sans Pro SemiBold" panose="020B0603030403020204" pitchFamily="34" charset="0"/>
              </a:rPr>
            </a:br>
            <a:endParaRPr lang="en-US" sz="20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AE990-4769-9C96-3E5F-13A2260F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80" y="1580033"/>
            <a:ext cx="4473328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42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b="1" cap="all" spc="1500" dirty="0">
                <a:ea typeface="Source Sans Pro SemiBold" panose="020B0603030403020204" pitchFamily="34" charset="0"/>
              </a:rPr>
              <a:t>Low–Fidelity wireframes</a:t>
            </a:r>
            <a:br>
              <a:rPr lang="en-US" sz="2000" b="1" cap="all" spc="1500" dirty="0">
                <a:ea typeface="Source Sans Pro SemiBold" panose="020B0603030403020204" pitchFamily="34" charset="0"/>
              </a:rPr>
            </a:br>
            <a:endParaRPr lang="en-US" sz="20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993FA-D622-32C9-DA88-F223C30E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44" y="1718922"/>
            <a:ext cx="4534293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69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b="1" cap="all" spc="1500" dirty="0">
                <a:ea typeface="Source Sans Pro SemiBold" panose="020B0603030403020204" pitchFamily="34" charset="0"/>
              </a:rPr>
              <a:t>Low–Fidelity wireframes</a:t>
            </a:r>
            <a:br>
              <a:rPr lang="en-US" sz="2000" b="1" cap="all" spc="1500" dirty="0">
                <a:ea typeface="Source Sans Pro SemiBold" panose="020B0603030403020204" pitchFamily="34" charset="0"/>
              </a:rPr>
            </a:br>
            <a:endParaRPr lang="en-US" sz="20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45E43-19E0-1E42-CDF0-621EFBFD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5" y="1909524"/>
            <a:ext cx="4319405" cy="31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7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4293" y="-6651"/>
            <a:ext cx="9821111" cy="1082648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Source Sans Pro"/>
              </a:rPr>
              <a:t>Problem Identified</a:t>
            </a:r>
            <a:endParaRPr lang="en-US" dirty="0" err="1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216" y="1585017"/>
            <a:ext cx="4199564" cy="408964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Source Sans Pro"/>
              </a:rPr>
              <a:t>1.Late Delivery</a:t>
            </a:r>
          </a:p>
          <a:p>
            <a:r>
              <a:rPr lang="en-US" dirty="0">
                <a:ea typeface="Source Sans Pro"/>
              </a:rPr>
              <a:t>2.Inaccurate Orders</a:t>
            </a:r>
          </a:p>
          <a:p>
            <a:r>
              <a:rPr lang="en-US" dirty="0">
                <a:ea typeface="Source Sans Pro"/>
              </a:rPr>
              <a:t>3. Inconsistent Food Quality</a:t>
            </a:r>
          </a:p>
          <a:p>
            <a:r>
              <a:rPr lang="en-US" dirty="0">
                <a:ea typeface="Source Sans Pro"/>
              </a:rPr>
              <a:t>4.App Glitches</a:t>
            </a:r>
          </a:p>
          <a:p>
            <a:r>
              <a:rPr lang="en-US" dirty="0">
                <a:ea typeface="Source Sans Pro"/>
              </a:rPr>
              <a:t>5. User Interface Complexity.</a:t>
            </a:r>
          </a:p>
          <a:p>
            <a:r>
              <a:rPr lang="en-US" dirty="0">
                <a:ea typeface="Source Sans Pro"/>
              </a:rPr>
              <a:t>6.Payment Options</a:t>
            </a:r>
          </a:p>
          <a:p>
            <a:r>
              <a:rPr lang="en-US" dirty="0">
                <a:ea typeface="Source Sans Pro"/>
              </a:rPr>
              <a:t>7. Inaccurate delivery tracking</a:t>
            </a:r>
          </a:p>
        </p:txBody>
      </p:sp>
      <p:pic>
        <p:nvPicPr>
          <p:cNvPr id="11" name="Picture Placeholder 10" descr="Colourful Donuts">
            <a:extLst>
              <a:ext uri="{FF2B5EF4-FFF2-40B4-BE49-F238E27FC236}">
                <a16:creationId xmlns:a16="http://schemas.microsoft.com/office/drawing/2014/main" id="{7211D86F-DB68-4879-9A8B-01A00B6E63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6637" y="671399"/>
            <a:ext cx="4203526" cy="4203526"/>
          </a:xfrm>
        </p:spPr>
      </p:pic>
    </p:spTree>
    <p:extLst>
      <p:ext uri="{BB962C8B-B14F-4D97-AF65-F5344CB8AC3E}">
        <p14:creationId xmlns:p14="http://schemas.microsoft.com/office/powerpoint/2010/main" val="712774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000" b="1" cap="all" spc="1500" dirty="0">
                <a:ea typeface="Source Sans Pro SemiBold" panose="020B0603030403020204" pitchFamily="34" charset="0"/>
              </a:rPr>
              <a:t>Low–Fidelity wireframes</a:t>
            </a:r>
            <a:br>
              <a:rPr lang="en-US" sz="2000" b="1" cap="all" spc="1500" dirty="0">
                <a:ea typeface="Source Sans Pro SemiBold" panose="020B0603030403020204" pitchFamily="34" charset="0"/>
              </a:rPr>
            </a:br>
            <a:endParaRPr lang="en-US" sz="20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8AD21-0953-ABA2-5B62-1418C637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76" y="1426829"/>
            <a:ext cx="4130398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31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 b="1" cap="all" spc="1500">
                <a:ea typeface="Source Sans Pro SemiBold" panose="020B0603030403020204" pitchFamily="34" charset="0"/>
              </a:rPr>
              <a:t>High–Fidelity wireframes</a:t>
            </a:r>
            <a:br>
              <a:rPr lang="en-US" sz="3300" b="1" cap="all" spc="1500">
                <a:ea typeface="Source Sans Pro SemiBold" panose="020B0603030403020204" pitchFamily="34" charset="0"/>
              </a:rPr>
            </a:br>
            <a:endParaRPr lang="en-US" sz="33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77ABD5D-2CD3-2DBC-6D77-901CB6A9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" r="-1" b="-1"/>
          <a:stretch/>
        </p:blipFill>
        <p:spPr>
          <a:xfrm>
            <a:off x="6817629" y="1126430"/>
            <a:ext cx="3899155" cy="4594659"/>
          </a:xfrm>
          <a:prstGeom prst="rect">
            <a:avLst/>
          </a:prstGeom>
          <a:ln w="28575">
            <a:noFill/>
          </a:ln>
        </p:spPr>
      </p:pic>
      <p:sp>
        <p:nvSpPr>
          <p:cNvPr id="11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3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1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9" name="Oval 19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 b="1" cap="all" spc="1500">
                <a:ea typeface="Source Sans Pro SemiBold" panose="020B0603030403020204" pitchFamily="34" charset="0"/>
              </a:rPr>
              <a:t>High–Fidelity wireframes</a:t>
            </a:r>
            <a:br>
              <a:rPr lang="en-US" sz="3300" b="1" cap="all" spc="1500">
                <a:ea typeface="Source Sans Pro SemiBold" panose="020B0603030403020204" pitchFamily="34" charset="0"/>
              </a:rPr>
            </a:br>
            <a:endParaRPr lang="en-US" sz="33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04" name="Rectangle 203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980B1D-4234-AFDE-68C5-23ECFF8C2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" r="-1" b="8330"/>
          <a:stretch/>
        </p:blipFill>
        <p:spPr>
          <a:xfrm>
            <a:off x="6817643" y="1126418"/>
            <a:ext cx="3899126" cy="4594684"/>
          </a:xfrm>
          <a:prstGeom prst="rect">
            <a:avLst/>
          </a:prstGeom>
          <a:ln w="28575">
            <a:noFill/>
          </a:ln>
        </p:spPr>
      </p:pic>
      <p:sp>
        <p:nvSpPr>
          <p:cNvPr id="18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3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8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9" name="Oval 19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 b="1" cap="all" spc="1500">
                <a:ea typeface="Source Sans Pro SemiBold" panose="020B0603030403020204" pitchFamily="34" charset="0"/>
              </a:rPr>
              <a:t>High–Fidelity wireframes</a:t>
            </a:r>
            <a:br>
              <a:rPr lang="en-US" sz="3300" b="1" cap="all" spc="1500">
                <a:ea typeface="Source Sans Pro SemiBold" panose="020B0603030403020204" pitchFamily="34" charset="0"/>
              </a:rPr>
            </a:br>
            <a:endParaRPr lang="en-US" sz="33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07" name="Rectangle 206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7FB73E8-3C76-5EAD-EF0B-C5EE18E70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7" b="5317"/>
          <a:stretch/>
        </p:blipFill>
        <p:spPr>
          <a:xfrm>
            <a:off x="6817629" y="1126434"/>
            <a:ext cx="3899155" cy="4594652"/>
          </a:xfrm>
          <a:prstGeom prst="rect">
            <a:avLst/>
          </a:prstGeom>
          <a:ln w="28575">
            <a:noFill/>
          </a:ln>
        </p:spPr>
      </p:pic>
      <p:sp>
        <p:nvSpPr>
          <p:cNvPr id="21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8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4" name="Oval 23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6" name="Rectangle 235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 b="1" cap="all" spc="1500">
                <a:ea typeface="Source Sans Pro SemiBold" panose="020B0603030403020204" pitchFamily="34" charset="0"/>
              </a:rPr>
              <a:t>High–Fidelity wireframes</a:t>
            </a:r>
            <a:br>
              <a:rPr lang="en-US" sz="3300" b="1" cap="all" spc="1500">
                <a:ea typeface="Source Sans Pro SemiBold" panose="020B0603030403020204" pitchFamily="34" charset="0"/>
              </a:rPr>
            </a:br>
            <a:endParaRPr lang="en-US" sz="33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2" name="Rectangle 241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ED084BE-F6F2-FA3E-9107-84A2F53F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57" r="-2" b="-2"/>
          <a:stretch/>
        </p:blipFill>
        <p:spPr>
          <a:xfrm>
            <a:off x="6817629" y="1126418"/>
            <a:ext cx="3899154" cy="4594684"/>
          </a:xfrm>
          <a:prstGeom prst="rect">
            <a:avLst/>
          </a:prstGeom>
          <a:ln w="28575">
            <a:noFill/>
          </a:ln>
        </p:spPr>
      </p:pic>
      <p:sp>
        <p:nvSpPr>
          <p:cNvPr id="25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3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4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9" name="Oval 26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1" name="Rectangle 27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 b="1" cap="all" spc="1500">
                <a:ea typeface="Source Sans Pro SemiBold" panose="020B0603030403020204" pitchFamily="34" charset="0"/>
              </a:rPr>
              <a:t>High–Fidelity wireframes</a:t>
            </a:r>
            <a:br>
              <a:rPr lang="en-US" sz="3300" b="1" cap="all" spc="1500">
                <a:ea typeface="Source Sans Pro SemiBold" panose="020B0603030403020204" pitchFamily="34" charset="0"/>
              </a:rPr>
            </a:br>
            <a:endParaRPr lang="en-US" sz="33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77" name="Rectangle 276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5E4CBA8-7138-EC44-9DD8-5FC6B3C26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6" r="1" b="10990"/>
          <a:stretch/>
        </p:blipFill>
        <p:spPr>
          <a:xfrm>
            <a:off x="6817634" y="1126418"/>
            <a:ext cx="3899145" cy="4594684"/>
          </a:xfrm>
          <a:prstGeom prst="rect">
            <a:avLst/>
          </a:prstGeom>
          <a:ln w="28575">
            <a:noFill/>
          </a:ln>
        </p:spPr>
      </p:pic>
      <p:sp>
        <p:nvSpPr>
          <p:cNvPr id="28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8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3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5" name="Oval 29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6" name="Rectangle 295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 b="1" cap="all" spc="1500">
                <a:ea typeface="Source Sans Pro SemiBold" panose="020B0603030403020204" pitchFamily="34" charset="0"/>
              </a:rPr>
              <a:t>High–Fidelity wireframes</a:t>
            </a:r>
            <a:br>
              <a:rPr lang="en-US" sz="3300" b="1" cap="all" spc="1500">
                <a:ea typeface="Source Sans Pro SemiBold" panose="020B0603030403020204" pitchFamily="34" charset="0"/>
              </a:rPr>
            </a:br>
            <a:endParaRPr lang="en-US" sz="33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305" name="Rectangle 30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1F37D25-60FD-8619-02D0-8B6C4BB4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607" y="1126418"/>
            <a:ext cx="3285199" cy="4594684"/>
          </a:xfrm>
          <a:prstGeom prst="rect">
            <a:avLst/>
          </a:prstGeom>
          <a:ln w="28575">
            <a:noFill/>
          </a:ln>
        </p:spPr>
      </p:pic>
      <p:sp>
        <p:nvSpPr>
          <p:cNvPr id="32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3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0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5" name="Oval 29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6" name="Rectangle 295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 b="1" cap="all" spc="1500">
                <a:ea typeface="Source Sans Pro SemiBold" panose="020B0603030403020204" pitchFamily="34" charset="0"/>
              </a:rPr>
              <a:t>High–Fidelity wireframes</a:t>
            </a:r>
            <a:br>
              <a:rPr lang="en-US" sz="3300" b="1" cap="all" spc="1500">
                <a:ea typeface="Source Sans Pro SemiBold" panose="020B0603030403020204" pitchFamily="34" charset="0"/>
              </a:rPr>
            </a:br>
            <a:endParaRPr lang="en-US" sz="33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305" name="Rectangle 30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33EBF0-E39C-2785-DA8D-00A3299D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837" y="1126418"/>
            <a:ext cx="3250739" cy="4594684"/>
          </a:xfrm>
          <a:prstGeom prst="rect">
            <a:avLst/>
          </a:prstGeom>
          <a:ln w="28575">
            <a:noFill/>
          </a:ln>
        </p:spPr>
      </p:pic>
      <p:sp>
        <p:nvSpPr>
          <p:cNvPr id="32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3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4" name="Oval 30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6" name="Rectangle 305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4706-3E63-296C-F862-1348FF8A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 b="1" cap="all" spc="1500">
                <a:ea typeface="Source Sans Pro SemiBold" panose="020B0603030403020204" pitchFamily="34" charset="0"/>
              </a:rPr>
              <a:t>High–Fidelity wireframes</a:t>
            </a:r>
            <a:br>
              <a:rPr lang="en-US" sz="3300" b="1" cap="all" spc="1500">
                <a:ea typeface="Source Sans Pro SemiBold" panose="020B0603030403020204" pitchFamily="34" charset="0"/>
              </a:rPr>
            </a:br>
            <a:endParaRPr lang="en-US" sz="33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312" name="Rectangle 311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5271CC-CAAD-A70D-5BB5-B1B6A223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29" y="1126418"/>
            <a:ext cx="2237413" cy="4863940"/>
          </a:xfrm>
          <a:prstGeom prst="rect">
            <a:avLst/>
          </a:prstGeom>
          <a:ln w="28575">
            <a:noFill/>
          </a:ln>
        </p:spPr>
      </p:pic>
      <p:sp>
        <p:nvSpPr>
          <p:cNvPr id="32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3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F31C-B3D7-B639-FC6D-9E5CE85B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1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C71233-C059-4A8E-B294-37D3A68E0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429556" cy="321096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7" name="Picture Placeholder 16" descr="Cupcake Icing">
            <a:extLst>
              <a:ext uri="{FF2B5EF4-FFF2-40B4-BE49-F238E27FC236}">
                <a16:creationId xmlns:a16="http://schemas.microsoft.com/office/drawing/2014/main" id="{195CF5D9-3F3E-4787-B06E-AB00CBB3FF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9307" y="470931"/>
            <a:ext cx="4833901" cy="5696168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7696B5-6E42-44CF-8CE1-83B79506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7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4293" y="-6651"/>
            <a:ext cx="10239674" cy="900198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Source Sans Pro"/>
              </a:rPr>
              <a:t>Objective of the app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216" y="1949918"/>
            <a:ext cx="4263958" cy="37247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dirty="0">
                <a:latin typeface="Times New Roman"/>
                <a:ea typeface="Source Sans Pro"/>
                <a:cs typeface="Times New Roman"/>
              </a:rPr>
              <a:t>The primary objective of the app is to provide seamless platform that connects users with a diverse range of restaurants and food delivery services. The app aims to offer a convenient and user-friendly experience for users to explore, order, and enjoy a variety of cuisines from their favorite local eateries and restaurants. Zomato also seeks to foster a sense of community among food enthusiasts by enabling them to discover new dining options, share their experiences, and make informed choices.</a:t>
            </a:r>
            <a:endParaRPr lang="en-US" dirty="0"/>
          </a:p>
          <a:p>
            <a:endParaRPr lang="en-US" dirty="0">
              <a:ea typeface="Source Sans Pro"/>
            </a:endParaRPr>
          </a:p>
        </p:txBody>
      </p:sp>
      <p:pic>
        <p:nvPicPr>
          <p:cNvPr id="11" name="Picture Placeholder 10" descr="Colourful Donuts">
            <a:extLst>
              <a:ext uri="{FF2B5EF4-FFF2-40B4-BE49-F238E27FC236}">
                <a16:creationId xmlns:a16="http://schemas.microsoft.com/office/drawing/2014/main" id="{7211D86F-DB68-4879-9A8B-01A00B6E63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567" y="778723"/>
            <a:ext cx="4203526" cy="4203526"/>
          </a:xfrm>
        </p:spPr>
      </p:pic>
    </p:spTree>
    <p:extLst>
      <p:ext uri="{BB962C8B-B14F-4D97-AF65-F5344CB8AC3E}">
        <p14:creationId xmlns:p14="http://schemas.microsoft.com/office/powerpoint/2010/main" val="611360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4293" y="-6651"/>
            <a:ext cx="10239674" cy="900198"/>
          </a:xfrm>
        </p:spPr>
        <p:txBody>
          <a:bodyPr>
            <a:normAutofit fontScale="90000"/>
          </a:bodyPr>
          <a:lstStyle/>
          <a:p>
            <a:r>
              <a:rPr lang="en-US">
                <a:ea typeface="Source Sans Pro"/>
              </a:rPr>
              <a:t>Target Audience</a:t>
            </a:r>
            <a:endParaRPr lang="en-US" dirty="0">
              <a:ea typeface="Source Sans Pro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216" y="1949918"/>
            <a:ext cx="4263958" cy="3724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Busy Professionals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College students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Food enthusiasts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Health-conscious individuals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Tech-Savvy Users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Families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Tourists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Socializers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Urban dwellers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.Business professionals</a:t>
            </a:r>
          </a:p>
          <a:p>
            <a:endParaRPr lang="en-US" dirty="0">
              <a:ea typeface="Source Sans Pro"/>
            </a:endParaRPr>
          </a:p>
        </p:txBody>
      </p:sp>
      <p:pic>
        <p:nvPicPr>
          <p:cNvPr id="11" name="Picture Placeholder 10" descr="Colourful Donuts">
            <a:extLst>
              <a:ext uri="{FF2B5EF4-FFF2-40B4-BE49-F238E27FC236}">
                <a16:creationId xmlns:a16="http://schemas.microsoft.com/office/drawing/2014/main" id="{7211D86F-DB68-4879-9A8B-01A00B6E63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567" y="778723"/>
            <a:ext cx="4203526" cy="4203526"/>
          </a:xfrm>
        </p:spPr>
      </p:pic>
    </p:spTree>
    <p:extLst>
      <p:ext uri="{BB962C8B-B14F-4D97-AF65-F5344CB8AC3E}">
        <p14:creationId xmlns:p14="http://schemas.microsoft.com/office/powerpoint/2010/main" val="119029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4293" y="-6651"/>
            <a:ext cx="10239674" cy="900198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Source Sans Pro"/>
              </a:rPr>
              <a:t>Brainstorming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9216" y="1949918"/>
            <a:ext cx="4263958" cy="3724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Local food events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Subscription Plans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Restaurant Virtual Tours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Healthy food options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Ethnic Cuisine exploration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Food allergies and dietary restrictions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Gamified Rewards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Sustainable Packaging</a:t>
            </a:r>
          </a:p>
          <a:p>
            <a:pPr marL="342900" indent="-342900">
              <a:buAutoNum type="arabicPeriod"/>
            </a:pPr>
            <a:r>
              <a:rPr lang="en-US" sz="1500" dirty="0">
                <a:latin typeface="Times New Roman"/>
                <a:ea typeface="Source Sans Pro"/>
                <a:cs typeface="Times New Roman"/>
              </a:rPr>
              <a:t>Augmented Reality menu options.</a:t>
            </a:r>
          </a:p>
          <a:p>
            <a:pPr marL="342900" indent="-342900">
              <a:buAutoNum type="arabicPeriod"/>
            </a:pPr>
            <a:endParaRPr lang="en-US" sz="1500" dirty="0">
              <a:latin typeface="Times New Roman"/>
              <a:ea typeface="Source Sans Pro"/>
              <a:cs typeface="Times New Roman"/>
            </a:endParaRPr>
          </a:p>
        </p:txBody>
      </p:sp>
      <p:pic>
        <p:nvPicPr>
          <p:cNvPr id="11" name="Picture Placeholder 10" descr="Colourful Donuts">
            <a:extLst>
              <a:ext uri="{FF2B5EF4-FFF2-40B4-BE49-F238E27FC236}">
                <a16:creationId xmlns:a16="http://schemas.microsoft.com/office/drawing/2014/main" id="{7211D86F-DB68-4879-9A8B-01A00B6E63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567" y="778723"/>
            <a:ext cx="4203526" cy="4203526"/>
          </a:xfrm>
        </p:spPr>
      </p:pic>
    </p:spTree>
    <p:extLst>
      <p:ext uri="{BB962C8B-B14F-4D97-AF65-F5344CB8AC3E}">
        <p14:creationId xmlns:p14="http://schemas.microsoft.com/office/powerpoint/2010/main" val="2420953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7D1952-6A28-4EFF-BDD5-BD4D64C6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 dirty="0">
                <a:ea typeface="Source Sans Pro"/>
              </a:rPr>
              <a:t>Competitive Analysis</a:t>
            </a:r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B4B6D8C-F1E7-4CF3-81EC-749A33D8C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170604"/>
              </p:ext>
            </p:extLst>
          </p:nvPr>
        </p:nvGraphicFramePr>
        <p:xfrm>
          <a:off x="632603" y="1854679"/>
          <a:ext cx="10317360" cy="418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340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257934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257934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257934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</a:tblGrid>
              <a:tr h="83681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Zomato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Swiggy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Food Panda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8368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Revenue(in cr)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332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83681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ILoss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(in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389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8368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Daily orders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45000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35000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30000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8368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Funding raised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89EB0-0AA9-49F8-81A8-52F48BD1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dirty="0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6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00DCA-85AA-42A2-B6D7-823BF055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963" y="891838"/>
            <a:ext cx="9030208" cy="583108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a typeface="Source Sans Pro"/>
              </a:rPr>
              <a:t>Survey</a:t>
            </a:r>
            <a:br>
              <a:rPr lang="en-US" sz="5400" dirty="0">
                <a:ea typeface="Source Sans Pro"/>
              </a:rPr>
            </a:br>
            <a:r>
              <a:rPr lang="en-US" sz="5400" dirty="0">
                <a:ea typeface="Source Sans Pro"/>
              </a:rPr>
              <a:t>1.Questionnaire</a:t>
            </a:r>
            <a:br>
              <a:rPr lang="en-US" sz="5400" dirty="0">
                <a:ea typeface="Source Sans Pro"/>
              </a:rPr>
            </a:br>
            <a:r>
              <a:rPr lang="en-US" sz="5400" dirty="0">
                <a:ea typeface="Source Sans Pro"/>
              </a:rPr>
              <a:t>2. Responses</a:t>
            </a:r>
            <a:br>
              <a:rPr lang="en-US" sz="5400" dirty="0">
                <a:ea typeface="Source Sans Pro"/>
              </a:rPr>
            </a:br>
            <a:r>
              <a:rPr lang="en-US" sz="4000" dirty="0">
                <a:ea typeface="Source Sans Pro"/>
              </a:rPr>
              <a:t>Link-:</a:t>
            </a:r>
            <a:br>
              <a:rPr lang="en-US" sz="4000" dirty="0">
                <a:ea typeface="Source Sans Pro"/>
              </a:rPr>
            </a:br>
            <a:r>
              <a:rPr lang="en-US" sz="4000" dirty="0">
                <a:ea typeface="+mj-lt"/>
                <a:cs typeface="+mj-lt"/>
              </a:rPr>
              <a:t>https://docs.google.com/forms/d/1d5KmoBGMrg8f-NxNbOeO6zbO13UywdLoaPNpscBJEwc/edit</a:t>
            </a:r>
            <a:br>
              <a:rPr lang="en-US" sz="4000" dirty="0">
                <a:ea typeface="Source Sans Pro"/>
              </a:rPr>
            </a:br>
            <a:endParaRPr lang="en-US" sz="4000" dirty="0">
              <a:ea typeface="Source Sans Pro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9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6839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ABFFAF-9675-4FEA-B2E7-9332FD2147BF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  <ds:schemaRef ds:uri="http://schemas.microsoft.com/sharepoint/v3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36801BC-ED11-4C13-B570-590AA64A7E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DEBDC5-C5D0-48FD-B1D3-DD417E11A82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Classmate_SL</Template>
  <TotalTime>26</TotalTime>
  <Words>629</Words>
  <Application>Microsoft Office PowerPoint</Application>
  <PresentationFormat>Widescreen</PresentationFormat>
  <Paragraphs>182</Paragraphs>
  <Slides>49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Source Sans Pro</vt:lpstr>
      <vt:lpstr>Times New Roman</vt:lpstr>
      <vt:lpstr>FunkyShapesDarkVTI</vt:lpstr>
      <vt:lpstr>Zomato Interaction Design</vt:lpstr>
      <vt:lpstr>List Of Contents</vt:lpstr>
      <vt:lpstr>Introduction to Zomato as FOOD-TECH</vt:lpstr>
      <vt:lpstr>Problem Identified</vt:lpstr>
      <vt:lpstr>Objective of the app</vt:lpstr>
      <vt:lpstr>Target Audience</vt:lpstr>
      <vt:lpstr>Brainstorming</vt:lpstr>
      <vt:lpstr>Competitive Analysis</vt:lpstr>
      <vt:lpstr>Survey 1.Questionnaire 2. Responses Link-: https://docs.google.com/forms/d/1d5KmoBGMrg8f-NxNbOeO6zbO13UywdLoaPNpscBJEwc/edit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  <vt:lpstr>Redefine the design brief</vt:lpstr>
      <vt:lpstr>IDEATION </vt:lpstr>
      <vt:lpstr>IDEATION </vt:lpstr>
      <vt:lpstr>Business Canvas  Model </vt:lpstr>
      <vt:lpstr>Information Architecture </vt:lpstr>
      <vt:lpstr>Low–Fidelity wireframes </vt:lpstr>
      <vt:lpstr>Low–Fidelity wireframes </vt:lpstr>
      <vt:lpstr>Low–Fidelity wireframes </vt:lpstr>
      <vt:lpstr>Low–Fidelity wireframes </vt:lpstr>
      <vt:lpstr>Low–Fidelity wireframes </vt:lpstr>
      <vt:lpstr>Low–Fidelity wireframes </vt:lpstr>
      <vt:lpstr>Low–Fidelity wireframes </vt:lpstr>
      <vt:lpstr>Low–Fidelity wireframes </vt:lpstr>
      <vt:lpstr>Low–Fidelity wireframes </vt:lpstr>
      <vt:lpstr>Low–Fidelity wireframes </vt:lpstr>
      <vt:lpstr>High–Fidelity wireframes </vt:lpstr>
      <vt:lpstr>High–Fidelity wireframes </vt:lpstr>
      <vt:lpstr>High–Fidelity wireframes </vt:lpstr>
      <vt:lpstr>High–Fidelity wireframes </vt:lpstr>
      <vt:lpstr>High–Fidelity wireframes </vt:lpstr>
      <vt:lpstr>High–Fidelity wireframes </vt:lpstr>
      <vt:lpstr>High–Fidelity wireframes </vt:lpstr>
      <vt:lpstr>High–Fidelity wireframes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/>
  <cp:lastModifiedBy>Kashish Kapoor</cp:lastModifiedBy>
  <cp:revision>499</cp:revision>
  <dcterms:created xsi:type="dcterms:W3CDTF">2023-08-28T06:37:48Z</dcterms:created>
  <dcterms:modified xsi:type="dcterms:W3CDTF">2023-11-18T14:54:06Z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